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9"/>
  </p:notesMasterIdLst>
  <p:sldIdLst>
    <p:sldId id="257" r:id="rId3"/>
    <p:sldId id="327" r:id="rId4"/>
    <p:sldId id="291" r:id="rId5"/>
    <p:sldId id="293" r:id="rId6"/>
    <p:sldId id="289" r:id="rId7"/>
    <p:sldId id="307" r:id="rId8"/>
    <p:sldId id="295" r:id="rId9"/>
    <p:sldId id="333" r:id="rId10"/>
    <p:sldId id="334" r:id="rId11"/>
    <p:sldId id="335" r:id="rId12"/>
    <p:sldId id="336" r:id="rId13"/>
    <p:sldId id="260" r:id="rId14"/>
    <p:sldId id="299" r:id="rId15"/>
    <p:sldId id="309" r:id="rId16"/>
    <p:sldId id="310" r:id="rId17"/>
    <p:sldId id="311" r:id="rId18"/>
    <p:sldId id="312" r:id="rId19"/>
    <p:sldId id="301" r:id="rId20"/>
    <p:sldId id="303" r:id="rId21"/>
    <p:sldId id="261" r:id="rId22"/>
    <p:sldId id="265" r:id="rId23"/>
    <p:sldId id="262" r:id="rId24"/>
    <p:sldId id="268" r:id="rId25"/>
    <p:sldId id="305" r:id="rId26"/>
    <p:sldId id="271" r:id="rId27"/>
    <p:sldId id="274" r:id="rId28"/>
    <p:sldId id="275" r:id="rId29"/>
    <p:sldId id="278" r:id="rId30"/>
    <p:sldId id="277" r:id="rId31"/>
    <p:sldId id="280" r:id="rId32"/>
    <p:sldId id="281" r:id="rId33"/>
    <p:sldId id="287" r:id="rId34"/>
    <p:sldId id="288" r:id="rId35"/>
    <p:sldId id="283" r:id="rId36"/>
    <p:sldId id="284" r:id="rId37"/>
    <p:sldId id="314" r:id="rId38"/>
    <p:sldId id="332" r:id="rId39"/>
    <p:sldId id="316" r:id="rId40"/>
    <p:sldId id="317" r:id="rId41"/>
    <p:sldId id="318" r:id="rId42"/>
    <p:sldId id="319" r:id="rId43"/>
    <p:sldId id="320" r:id="rId44"/>
    <p:sldId id="321" r:id="rId45"/>
    <p:sldId id="322" r:id="rId46"/>
    <p:sldId id="323" r:id="rId47"/>
    <p:sldId id="28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432"/>
    <a:srgbClr val="3463FC"/>
    <a:srgbClr val="FFC7EF"/>
    <a:srgbClr val="FE32ED"/>
    <a:srgbClr val="FFE0FA"/>
    <a:srgbClr val="00FEE9"/>
    <a:srgbClr val="A096FF"/>
    <a:srgbClr val="E6F89C"/>
    <a:srgbClr val="37F9E5"/>
    <a:srgbClr val="34C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36" d="100"/>
          <a:sy n="36" d="100"/>
        </p:scale>
        <p:origin x="3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07275-C5C2-42E4-9A32-028A7099CC36}"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66B2E-43A2-4E34-AB9B-9C11C3AEFCC7}" type="slidenum">
              <a:rPr lang="en-US" smtClean="0"/>
              <a:t>‹#›</a:t>
            </a:fld>
            <a:endParaRPr lang="en-US"/>
          </a:p>
        </p:txBody>
      </p:sp>
    </p:spTree>
    <p:extLst>
      <p:ext uri="{BB962C8B-B14F-4D97-AF65-F5344CB8AC3E}">
        <p14:creationId xmlns:p14="http://schemas.microsoft.com/office/powerpoint/2010/main" val="176774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A8D49B6B-17A5-4AA3-B77A-FF5FC9091CE1}" type="slidenum">
              <a:rPr lang="zh-CN" altLang="en-US" sz="1200" smtClean="0"/>
              <a:pPr algn="r"/>
              <a:t>7</a:t>
            </a:fld>
            <a:endParaRPr lang="zh-CN" altLang="en-US" sz="1200"/>
          </a:p>
        </p:txBody>
      </p:sp>
    </p:spTree>
    <p:extLst>
      <p:ext uri="{BB962C8B-B14F-4D97-AF65-F5344CB8AC3E}">
        <p14:creationId xmlns:p14="http://schemas.microsoft.com/office/powerpoint/2010/main" val="92334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B6548D12-F07D-4BA8-B4FE-3A17F9E075D5}" type="slidenum">
              <a:rPr lang="zh-CN" altLang="en-US" sz="1200" smtClean="0"/>
              <a:pPr algn="r"/>
              <a:t>13</a:t>
            </a:fld>
            <a:endParaRPr lang="zh-CN" altLang="en-US" sz="1200"/>
          </a:p>
        </p:txBody>
      </p:sp>
    </p:spTree>
    <p:extLst>
      <p:ext uri="{BB962C8B-B14F-4D97-AF65-F5344CB8AC3E}">
        <p14:creationId xmlns:p14="http://schemas.microsoft.com/office/powerpoint/2010/main" val="137066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2B070FE5-8B6D-4E28-9324-E20E389313B8}" type="slidenum">
              <a:rPr lang="zh-CN" altLang="en-US" sz="1200" smtClean="0"/>
              <a:pPr algn="r"/>
              <a:t>19</a:t>
            </a:fld>
            <a:endParaRPr lang="zh-CN" altLang="en-US" sz="1200"/>
          </a:p>
        </p:txBody>
      </p:sp>
    </p:spTree>
    <p:extLst>
      <p:ext uri="{BB962C8B-B14F-4D97-AF65-F5344CB8AC3E}">
        <p14:creationId xmlns:p14="http://schemas.microsoft.com/office/powerpoint/2010/main" val="281009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D6304120-D4A2-41BB-8412-33DB767C2D16}" type="slidenum">
              <a:rPr lang="zh-CN" altLang="en-US" sz="1200" smtClean="0"/>
              <a:pPr algn="r"/>
              <a:t>24</a:t>
            </a:fld>
            <a:endParaRPr lang="zh-CN" altLang="en-US" sz="1200"/>
          </a:p>
        </p:txBody>
      </p:sp>
    </p:spTree>
    <p:extLst>
      <p:ext uri="{BB962C8B-B14F-4D97-AF65-F5344CB8AC3E}">
        <p14:creationId xmlns:p14="http://schemas.microsoft.com/office/powerpoint/2010/main" val="206920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76C03-D5FF-41BB-B34B-923048ABE0F0}" type="slidenum">
              <a:rPr lang="vi-VN" smtClean="0">
                <a:solidFill>
                  <a:prstClr val="black"/>
                </a:solidFill>
                <a:latin typeface="Arial" panose="020B0604020202020204" pitchFamily="34" charset="0"/>
              </a:rPr>
              <a:pPr>
                <a:spcBef>
                  <a:spcPct val="0"/>
                </a:spcBef>
              </a:pPr>
              <a:t>37</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05020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788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EE391E1-3387-4C71-879C-CBF7C8CF83E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3595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A251C54-1C4E-48E9-A247-C984F8F66A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255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CB90ADC-E162-4F03-AA88-A261086EACB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42092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3995A4-9696-4F67-A06D-C3939F5527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228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8E3952E-4CBF-47F1-AF9E-F225EB50188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7532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3D58933-FB7E-4882-A481-70BD9579209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68157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C0FEB9A-391A-4C61-B486-168C4FA30A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74099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FA2B97B-6CBB-4DC9-924D-DCCD65DC4EC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0547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3C18CFD-4B87-4AB0-B31D-DDA28F852A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36164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E9E2271-848D-4111-8A12-4B2A8B6EC52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1267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4698111-2DBA-4252-821A-D970BA75451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2842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0B660EB0-E98E-4B96-9961-AE4A415E6DA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4526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nvPr>
        </p:nvSpPr>
        <p:spPr bwMode="auto">
          <a:xfrm>
            <a:off x="609600" y="6245227"/>
            <a:ext cx="28448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05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77829" name="Rectangle 5"/>
          <p:cNvSpPr>
            <a:spLocks noGrp="1" noChangeArrowheads="1"/>
          </p:cNvSpPr>
          <p:nvPr>
            <p:ph type="ftr" sz="quarter" idx="3"/>
          </p:nvPr>
        </p:nvSpPr>
        <p:spPr bwMode="auto">
          <a:xfrm>
            <a:off x="4165600" y="6245227"/>
            <a:ext cx="38608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5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77830" name="Rectangle 6"/>
          <p:cNvSpPr>
            <a:spLocks noGrp="1" noChangeArrowheads="1"/>
          </p:cNvSpPr>
          <p:nvPr>
            <p:ph type="sldNum" sz="quarter" idx="4"/>
          </p:nvPr>
        </p:nvSpPr>
        <p:spPr bwMode="auto">
          <a:xfrm>
            <a:off x="8737600" y="6245227"/>
            <a:ext cx="28448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050">
                <a:effectLst>
                  <a:outerShdw blurRad="38100" dist="38100" dir="2700000" algn="tl">
                    <a:srgbClr val="000000"/>
                  </a:outerShdw>
                </a:effectLst>
                <a:latin typeface="Arial" pitchFamily="34" charset="0"/>
              </a:defRPr>
            </a:lvl1pPr>
          </a:lstStyle>
          <a:p>
            <a:pPr fontAlgn="base">
              <a:spcBef>
                <a:spcPct val="0"/>
              </a:spcBef>
              <a:spcAft>
                <a:spcPct val="0"/>
              </a:spcAft>
            </a:pPr>
            <a:fld id="{84002D44-F0FB-4A4A-A91F-FE5EBAB9BADE}" type="slidenum">
              <a:rPr lang="en-US" altLang="en-US" smtClean="0">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327830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5pPr>
      <a:lvl6pPr marL="342892"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6pPr>
      <a:lvl7pPr marL="685783"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7pPr>
      <a:lvl8pPr marL="1028675"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8pPr>
      <a:lvl9pPr marL="1371566"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9pPr>
    </p:titleStyle>
    <p:bodyStyle>
      <a:lvl1pPr marL="257168" indent="-257168"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199" indent="-214308"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2pPr>
      <a:lvl3pPr marL="857228" indent="-171446" algn="l" rtl="0" eaLnBrk="0" fontAlgn="base" hangingPunct="0">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3pPr>
      <a:lvl4pPr marL="1200120" indent="-171446" algn="l" rtl="0" eaLnBrk="0" fontAlgn="base" hangingPunct="0">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4pPr>
      <a:lvl5pPr marL="1543012" indent="-171446" algn="l" rtl="0" eaLnBrk="0" fontAlgn="base" hangingPunct="0">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5pPr>
      <a:lvl6pPr marL="1885903"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6pPr>
      <a:lvl7pPr marL="2228795"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7pPr>
      <a:lvl8pPr marL="2571686"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8pPr>
      <a:lvl9pPr marL="2914577"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5.GIF"/><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r&#432;&#7899;c%20&#273;&#232;n%20&#244;ng%20sao/C&#7854;T.mp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0" y="0"/>
            <a:ext cx="12192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TextBox 2"/>
          <p:cNvSpPr txBox="1"/>
          <p:nvPr/>
        </p:nvSpPr>
        <p:spPr>
          <a:xfrm>
            <a:off x="3382617" y="2099144"/>
            <a:ext cx="5745480" cy="2123658"/>
          </a:xfrm>
          <a:prstGeom prst="rect">
            <a:avLst/>
          </a:prstGeom>
          <a:noFill/>
        </p:spPr>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TẬP ĐỌC – KỂ CHUYỆN LỚP 3 </a:t>
            </a:r>
          </a:p>
          <a:p>
            <a:pPr algn="ctr"/>
            <a:endParaRPr lang="en-US" sz="3200" b="1" dirty="0">
              <a:solidFill>
                <a:srgbClr val="7030A0"/>
              </a:solidFill>
              <a:latin typeface="Times New Roman" panose="02020603050405020304" pitchFamily="18" charset="0"/>
              <a:cs typeface="Times New Roman" panose="02020603050405020304" pitchFamily="18" charset="0"/>
            </a:endParaRPr>
          </a:p>
          <a:p>
            <a:pPr algn="ctr"/>
            <a:r>
              <a:rPr lang="en-US" sz="3600" b="1" dirty="0">
                <a:solidFill>
                  <a:srgbClr val="FF0000"/>
                </a:solidFill>
                <a:latin typeface="Times New Roman" panose="02020603050405020304" pitchFamily="18" charset="0"/>
                <a:cs typeface="Times New Roman" panose="02020603050405020304" pitchFamily="18" charset="0"/>
              </a:rPr>
              <a:t>BÀI TẬP LÀM VĂN </a:t>
            </a:r>
          </a:p>
        </p:txBody>
      </p:sp>
      <p:sp>
        <p:nvSpPr>
          <p:cNvPr id="10" name="Rounded Rectangle 9"/>
          <p:cNvSpPr/>
          <p:nvPr/>
        </p:nvSpPr>
        <p:spPr>
          <a:xfrm>
            <a:off x="2218415" y="222636"/>
            <a:ext cx="7959254" cy="15422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latin typeface="Times New Roman" panose="02020603050405020304" pitchFamily="18" charset="0"/>
                <a:cs typeface="Times New Roman" panose="02020603050405020304" pitchFamily="18" charset="0"/>
                <a:sym typeface="+mn-ea"/>
              </a:rPr>
              <a:t>TRƯỜNG TIỂU HỌC PHÙ ĐỔNG</a:t>
            </a:r>
          </a:p>
        </p:txBody>
      </p:sp>
    </p:spTree>
  </p:cSld>
  <p:clrMapOvr>
    <a:masterClrMapping/>
  </p:clrMapOvr>
  <p:transition spd="slow" advTm="37904">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85725" y="323850"/>
            <a:ext cx="11991975" cy="6343650"/>
            <a:chOff x="0" y="1123950"/>
            <a:chExt cx="11991975" cy="6343650"/>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0" y="1123950"/>
              <a:ext cx="11991975" cy="6343650"/>
            </a:xfrm>
            <a:prstGeom prst="round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42900" y="1373312"/>
              <a:ext cx="11334750" cy="5847755"/>
            </a:xfrm>
            <a:prstGeom prst="rect">
              <a:avLst/>
            </a:prstGeom>
            <a:ln w="38100">
              <a:solidFill>
                <a:schemeClr val="accent6"/>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400" b="1" dirty="0">
                  <a:latin typeface="Times New Roman" panose="02020603050405020304" pitchFamily="18" charset="0"/>
                  <a:cs typeface="Times New Roman" panose="02020603050405020304" pitchFamily="18" charset="0"/>
                </a:rPr>
                <a:t>   3. Nhưng chẳng lẽ lại nộp một bài văn ngắn ngủn như thế này? Tôi nhìn xung quanh, mọi người vẫn viết. Lạ thật, các bạn viết gì mà nhiều thế? Tôi cố nghĩ, rồi viết tiếp: “Em giặt cả áo lót, áo sơ mi và quần.”</a:t>
              </a:r>
            </a:p>
            <a:p>
              <a:pPr>
                <a:spcBef>
                  <a:spcPct val="50000"/>
                </a:spcBef>
              </a:pPr>
              <a:r>
                <a:rPr lang="en-US" altLang="en-US" sz="4400" b="1" dirty="0">
                  <a:latin typeface="Times New Roman" panose="02020603050405020304" pitchFamily="18" charset="0"/>
                  <a:cs typeface="Times New Roman" panose="02020603050405020304" pitchFamily="18" charset="0"/>
                </a:rPr>
                <a:t>      Cuối cùng, tôi cũng kết thúc bài văn của mình: “Em muốn giúp mẹ nhiều việc hơn, để mẹ đỡ vất vả.”</a:t>
              </a:r>
            </a:p>
          </p:txBody>
        </p:sp>
      </p:grpSp>
    </p:spTree>
    <p:extLst>
      <p:ext uri="{BB962C8B-B14F-4D97-AF65-F5344CB8AC3E}">
        <p14:creationId xmlns:p14="http://schemas.microsoft.com/office/powerpoint/2010/main" val="300498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100012" y="409574"/>
            <a:ext cx="11991975" cy="6172200"/>
            <a:chOff x="14287" y="1209674"/>
            <a:chExt cx="11991975" cy="6172200"/>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14287" y="1209674"/>
              <a:ext cx="11991975" cy="6172200"/>
            </a:xfrm>
            <a:prstGeom prst="roundRect">
              <a:avLst/>
            </a:prstGeom>
            <a:solidFill>
              <a:srgbClr val="BFF03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28612" y="1502702"/>
              <a:ext cx="11334750" cy="5586145"/>
            </a:xfrm>
            <a:prstGeom prst="rect">
              <a:avLst/>
            </a:prstGeom>
            <a:ln w="38100">
              <a:solidFill>
                <a:schemeClr val="accent6"/>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200" b="1" dirty="0">
                  <a:latin typeface="Times New Roman" panose="02020603050405020304" pitchFamily="18" charset="0"/>
                  <a:cs typeface="Times New Roman" panose="02020603050405020304" pitchFamily="18" charset="0"/>
                </a:rPr>
                <a:t>	4. Mấy hôm sau, sáng chủ nhật, mẹ bảo tôi:</a:t>
              </a:r>
            </a:p>
            <a:p>
              <a:pPr>
                <a:spcBef>
                  <a:spcPct val="50000"/>
                </a:spcBef>
              </a:pPr>
              <a:r>
                <a:rPr lang="en-US" altLang="en-US" sz="4200" b="1" dirty="0">
                  <a:latin typeface="Times New Roman" panose="02020603050405020304" pitchFamily="18" charset="0"/>
                  <a:cs typeface="Times New Roman" panose="02020603050405020304" pitchFamily="18" charset="0"/>
                </a:rPr>
                <a:t>        - Cô-li-a này! Hôm nay con giặt áo sơ mi và quần áo lót đi nhé!</a:t>
              </a:r>
            </a:p>
            <a:p>
              <a:pPr>
                <a:spcBef>
                  <a:spcPct val="50000"/>
                </a:spcBef>
              </a:pPr>
              <a:r>
                <a:rPr lang="en-US" altLang="en-US" sz="4200" b="1" dirty="0">
                  <a:latin typeface="Times New Roman" panose="02020603050405020304" pitchFamily="18" charset="0"/>
                  <a:cs typeface="Times New Roman" panose="02020603050405020304" pitchFamily="18" charset="0"/>
                </a:rPr>
                <a:t>        Tôi tròn xoe mắt. Nhưng rồi tôi vui vẻ nhận lời, vì đó là việc làm mà tôi đã nói trong bài tập làm văn.</a:t>
              </a:r>
            </a:p>
            <a:p>
              <a:pPr algn="r">
                <a:spcBef>
                  <a:spcPct val="50000"/>
                </a:spcBef>
              </a:pPr>
              <a:r>
                <a:rPr lang="en-US" altLang="en-US" sz="4200" b="1" dirty="0">
                  <a:latin typeface="Times New Roman" panose="02020603050405020304" pitchFamily="18" charset="0"/>
                  <a:cs typeface="Times New Roman" panose="02020603050405020304" pitchFamily="18" charset="0"/>
                </a:rPr>
                <a:t>                                       </a:t>
              </a:r>
              <a:r>
                <a:rPr lang="en-US" altLang="en-US" sz="4200" b="1" i="1" dirty="0">
                  <a:latin typeface="Times New Roman" panose="02020603050405020304" pitchFamily="18" charset="0"/>
                  <a:cs typeface="Times New Roman" panose="02020603050405020304" pitchFamily="18" charset="0"/>
                </a:rPr>
                <a:t>Theo Pi-vô-na-rô-va</a:t>
              </a:r>
            </a:p>
          </p:txBody>
        </p:sp>
      </p:grpSp>
    </p:spTree>
    <p:extLst>
      <p:ext uri="{BB962C8B-B14F-4D97-AF65-F5344CB8AC3E}">
        <p14:creationId xmlns:p14="http://schemas.microsoft.com/office/powerpoint/2010/main" val="414228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tbrd013a"/>
          <p:cNvPicPr>
            <a:picLocks noGrp="1" noChangeAspect="1"/>
          </p:cNvPicPr>
          <p:nvPr>
            <p:ph idx="1"/>
          </p:nvPr>
        </p:nvPicPr>
        <p:blipFill>
          <a:blip r:embed="rId3"/>
          <a:stretch>
            <a:fillRect/>
          </a:stretch>
        </p:blipFill>
        <p:spPr>
          <a:xfrm>
            <a:off x="-231775" y="-73660"/>
            <a:ext cx="12656185" cy="6931660"/>
          </a:xfrm>
          <a:prstGeom prst="rect">
            <a:avLst/>
          </a:prstGeom>
          <a:noFill/>
          <a:ln w="9525">
            <a:noFill/>
          </a:ln>
        </p:spPr>
      </p:pic>
      <p:sp>
        <p:nvSpPr>
          <p:cNvPr id="5" name="Text Box 4"/>
          <p:cNvSpPr txBox="1"/>
          <p:nvPr/>
        </p:nvSpPr>
        <p:spPr>
          <a:xfrm>
            <a:off x="4689475" y="1218565"/>
            <a:ext cx="3945255" cy="1198880"/>
          </a:xfrm>
          <a:prstGeom prst="rect">
            <a:avLst/>
          </a:prstGeom>
          <a:noFill/>
        </p:spPr>
        <p:txBody>
          <a:bodyPr wrap="square" rtlCol="0">
            <a:spAutoFit/>
          </a:bodyPr>
          <a:lstStyle/>
          <a:p>
            <a:r>
              <a:rPr sz="3600" b="1" dirty="0">
                <a:solidFill>
                  <a:srgbClr val="0000CC"/>
                </a:solidFill>
                <a:latin typeface="Times New Roman" panose="02020603050405020304" pitchFamily="18" charset="0"/>
                <a:cs typeface="Times New Roman" panose="02020603050405020304" pitchFamily="18" charset="0"/>
                <a:sym typeface="+mn-ea"/>
              </a:rPr>
              <a:t>Luyện đọc </a:t>
            </a:r>
            <a:endParaRPr sz="3600" b="1" dirty="0">
              <a:solidFill>
                <a:srgbClr val="0000CC"/>
              </a:solidFill>
              <a:latin typeface="Times New Roman" panose="02020603050405020304" pitchFamily="18" charset="0"/>
              <a:ea typeface="Times New Roman" panose="02020603050405020304" pitchFamily="18" charset="0"/>
            </a:endParaRPr>
          </a:p>
          <a:p>
            <a:endParaRPr lang="en-US" sz="3600" dirty="0"/>
          </a:p>
        </p:txBody>
      </p:sp>
      <p:sp>
        <p:nvSpPr>
          <p:cNvPr id="2" name="Flowchart: Alternate Process 1"/>
          <p:cNvSpPr/>
          <p:nvPr/>
        </p:nvSpPr>
        <p:spPr>
          <a:xfrm>
            <a:off x="1437005" y="2222500"/>
            <a:ext cx="2301875" cy="1069975"/>
          </a:xfrm>
          <a:prstGeom prst="flowChartAlternateProcess">
            <a:avLst/>
          </a:prstGeom>
          <a:solidFill>
            <a:srgbClr val="07E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outerShdw blurRad="38100" dist="38100" dir="2700000" algn="tl">
                    <a:srgbClr val="C0C0C0"/>
                  </a:outerShdw>
                </a:effectLst>
                <a:latin typeface="Times New Roman" panose="02020603050405020304" pitchFamily="18" charset="0"/>
                <a:sym typeface="+mn-ea"/>
              </a:rPr>
              <a:t>Liu-xi-a</a:t>
            </a:r>
          </a:p>
        </p:txBody>
      </p:sp>
      <p:sp>
        <p:nvSpPr>
          <p:cNvPr id="3" name="Rounded Rectangle 2"/>
          <p:cNvSpPr/>
          <p:nvPr/>
        </p:nvSpPr>
        <p:spPr>
          <a:xfrm>
            <a:off x="4116705" y="2254885"/>
            <a:ext cx="3036570" cy="10375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noProof="0" dirty="0" err="1">
              <a:ln>
                <a:noFill/>
              </a:ln>
              <a:solidFill>
                <a:srgbClr val="002060"/>
              </a:solidFill>
              <a:effectLst>
                <a:outerShdw blurRad="38100" dist="38100" dir="2700000" algn="tl">
                  <a:srgbClr val="C0C0C0"/>
                </a:outerShdw>
              </a:effectLst>
              <a:uLnTx/>
              <a:uFillTx/>
              <a:latin typeface="Times New Roman" panose="02020603050405020304" pitchFamily="18" charset="0"/>
              <a:sym typeface="+mn-ea"/>
            </a:endParaRPr>
          </a:p>
        </p:txBody>
      </p:sp>
      <p:sp>
        <p:nvSpPr>
          <p:cNvPr id="6" name="Flowchart: Alternate Process 5"/>
          <p:cNvSpPr/>
          <p:nvPr/>
        </p:nvSpPr>
        <p:spPr>
          <a:xfrm>
            <a:off x="7747000" y="2254885"/>
            <a:ext cx="2527935" cy="1069975"/>
          </a:xfrm>
          <a:prstGeom prst="flowChartAlternateProcess">
            <a:avLst/>
          </a:prstGeom>
          <a:solidFill>
            <a:srgbClr val="07E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làm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văn</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371090" y="3606165"/>
            <a:ext cx="3036570" cy="1037590"/>
          </a:xfrm>
          <a:prstGeom prst="roundRect">
            <a:avLst/>
          </a:prstGeom>
          <a:solidFill>
            <a:srgbClr val="88DB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err="1">
                <a:ln>
                  <a:noFill/>
                </a:ln>
                <a:solidFill>
                  <a:srgbClr val="002060"/>
                </a:solidFill>
                <a:effectLst>
                  <a:outerShdw blurRad="38100" dist="38100" dir="2700000" algn="tl">
                    <a:srgbClr val="C0C0C0"/>
                  </a:outerShdw>
                </a:effectLst>
                <a:uLnTx/>
                <a:uFillTx/>
                <a:latin typeface="Times New Roman" panose="02020603050405020304" pitchFamily="18" charset="0"/>
                <a:sym typeface="+mn-ea"/>
              </a:rPr>
              <a:t>loay</a:t>
            </a:r>
            <a:r>
              <a:rPr lang="en-US" sz="3600" b="1" noProof="0" dirty="0">
                <a:ln>
                  <a:noFill/>
                </a:ln>
                <a:solidFill>
                  <a:srgbClr val="00206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2060"/>
                </a:solidFill>
                <a:effectLst>
                  <a:outerShdw blurRad="38100" dist="38100" dir="2700000" algn="tl">
                    <a:srgbClr val="C0C0C0"/>
                  </a:outerShdw>
                </a:effectLst>
                <a:uLnTx/>
                <a:uFillTx/>
                <a:latin typeface="Times New Roman" panose="02020603050405020304" pitchFamily="18" charset="0"/>
                <a:sym typeface="+mn-ea"/>
              </a:rPr>
              <a:t>hoay</a:t>
            </a:r>
            <a:endParaRPr lang="en-US" sz="3600" b="1" noProof="0" dirty="0">
              <a:ln>
                <a:noFill/>
              </a:ln>
              <a:solidFill>
                <a:srgbClr val="002060"/>
              </a:solidFill>
              <a:effectLst>
                <a:outerShdw blurRad="38100" dist="38100" dir="2700000" algn="tl">
                  <a:srgbClr val="C0C0C0"/>
                </a:outerShdw>
              </a:effectLst>
              <a:uLnTx/>
              <a:uFillTx/>
              <a:latin typeface="Times New Roman" panose="02020603050405020304" pitchFamily="18" charset="0"/>
              <a:sym typeface="+mn-ea"/>
            </a:endParaRPr>
          </a:p>
        </p:txBody>
      </p:sp>
      <p:sp>
        <p:nvSpPr>
          <p:cNvPr id="9" name="Flowchart: Alternate Process 8"/>
          <p:cNvSpPr/>
          <p:nvPr/>
        </p:nvSpPr>
        <p:spPr>
          <a:xfrm>
            <a:off x="6311265" y="3606800"/>
            <a:ext cx="2874645" cy="1036955"/>
          </a:xfrm>
          <a:prstGeom prst="flowChartAlternateProcess">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err="1">
                <a:ln>
                  <a:noFill/>
                </a:ln>
                <a:solidFill>
                  <a:srgbClr val="002060"/>
                </a:solidFill>
                <a:effectLst>
                  <a:outerShdw blurRad="38100" dist="38100" dir="2700000" algn="tl">
                    <a:srgbClr val="C0C0C0"/>
                  </a:outerShdw>
                </a:effectLst>
                <a:uLnTx/>
                <a:uFillTx/>
                <a:latin typeface="Times New Roman" panose="02020603050405020304" pitchFamily="18" charset="0"/>
                <a:sym typeface="+mn-ea"/>
              </a:rPr>
              <a:t>lia</a:t>
            </a:r>
            <a:r>
              <a:rPr lang="en-US" sz="3600" b="1" noProof="0" dirty="0">
                <a:ln>
                  <a:noFill/>
                </a:ln>
                <a:solidFill>
                  <a:srgbClr val="00206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2060"/>
                </a:solidFill>
                <a:effectLst>
                  <a:outerShdw blurRad="38100" dist="38100" dir="2700000" algn="tl">
                    <a:srgbClr val="C0C0C0"/>
                  </a:outerShdw>
                </a:effectLst>
                <a:uLnTx/>
                <a:uFillTx/>
                <a:latin typeface="Times New Roman" panose="02020603050405020304" pitchFamily="18" charset="0"/>
                <a:sym typeface="+mn-ea"/>
              </a:rPr>
              <a:t>lịa</a:t>
            </a:r>
            <a:endParaRPr lang="en-US" sz="3600" b="1" noProof="0" dirty="0">
              <a:ln>
                <a:noFill/>
              </a:ln>
              <a:solidFill>
                <a:srgbClr val="002060"/>
              </a:solidFill>
              <a:effectLst>
                <a:outerShdw blurRad="38100" dist="38100" dir="2700000" algn="tl">
                  <a:srgbClr val="C0C0C0"/>
                </a:outerShdw>
              </a:effectLst>
              <a:uLnTx/>
              <a:uFillTx/>
              <a:latin typeface="Times New Roman" panose="02020603050405020304" pitchFamily="18" charset="0"/>
              <a:sym typeface="+mn-ea"/>
            </a:endParaRPr>
          </a:p>
        </p:txBody>
      </p:sp>
      <p:sp>
        <p:nvSpPr>
          <p:cNvPr id="4" name="Text Box 3"/>
          <p:cNvSpPr txBox="1"/>
          <p:nvPr/>
        </p:nvSpPr>
        <p:spPr>
          <a:xfrm>
            <a:off x="4687478" y="2376219"/>
            <a:ext cx="2110924" cy="646331"/>
          </a:xfrm>
          <a:prstGeom prst="rect">
            <a:avLst/>
          </a:prstGeom>
          <a:noFill/>
        </p:spPr>
        <p:txBody>
          <a:bodyPr wrap="square" rtlCol="0">
            <a:spAutoFit/>
          </a:bodyPr>
          <a:lstStyle/>
          <a:p>
            <a:pPr algn="ctr"/>
            <a:r>
              <a:rPr lang="en-US" sz="3600" b="1" dirty="0" err="1">
                <a:solidFill>
                  <a:srgbClr val="002060"/>
                </a:solidFill>
                <a:effectLst>
                  <a:outerShdw blurRad="38100" dist="38100" dir="2700000" algn="tl">
                    <a:srgbClr val="C0C0C0"/>
                  </a:outerShdw>
                </a:effectLst>
                <a:latin typeface="Times New Roman" panose="02020603050405020304" pitchFamily="18" charset="0"/>
                <a:sym typeface="+mn-ea"/>
              </a:rPr>
              <a:t>Cô</a:t>
            </a:r>
            <a:r>
              <a:rPr lang="en-US" sz="3600" b="1" dirty="0">
                <a:solidFill>
                  <a:srgbClr val="002060"/>
                </a:solidFill>
                <a:effectLst>
                  <a:outerShdw blurRad="38100" dist="38100" dir="2700000" algn="tl">
                    <a:srgbClr val="C0C0C0"/>
                  </a:outerShdw>
                </a:effectLst>
                <a:latin typeface="Times New Roman" panose="02020603050405020304" pitchFamily="18" charset="0"/>
                <a:sym typeface="+mn-ea"/>
              </a:rPr>
              <a:t>-li-a</a:t>
            </a:r>
          </a:p>
        </p:txBody>
      </p:sp>
    </p:spTree>
    <p:custDataLst>
      <p:tags r:id="rId1"/>
    </p:custDataLst>
  </p:cSld>
  <p:clrMapOvr>
    <a:masterClrMapping/>
  </p:clrMapOvr>
  <p:transition advTm="121157">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000" fill="hold">
                                          <p:stCondLst>
                                            <p:cond delay="0"/>
                                          </p:stCondLst>
                                        </p:cTn>
                                        <p:tgtEl>
                                          <p:spTgt spid="8"/>
                                        </p:tgtEl>
                                        <p:attrNameLst>
                                          <p:attrName>style.visibility</p:attrName>
                                        </p:attrNameLst>
                                      </p:cBhvr>
                                      <p:to>
                                        <p:strVal val="visible"/>
                                      </p:to>
                                    </p:set>
                                    <p:animEffect transition="in" filter="box(in)">
                                      <p:cBhvr>
                                        <p:cTn id="25" dur="10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bldLvl="0" animBg="1"/>
      <p:bldP spid="8" grpId="0" bldLvl="0" animBg="1"/>
      <p:bldP spid="9"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7800" y="533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LUYỆN ĐỌC</a:t>
            </a:r>
          </a:p>
        </p:txBody>
      </p:sp>
      <p:pic>
        <p:nvPicPr>
          <p:cNvPr id="13315"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490664" y="2654300"/>
            <a:ext cx="9144001"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s 12"/>
          <p:cNvSpPr/>
          <p:nvPr/>
        </p:nvSpPr>
        <p:spPr>
          <a:xfrm>
            <a:off x="2286000" y="2238801"/>
            <a:ext cx="7086600"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2 </a:t>
            </a:r>
          </a:p>
        </p:txBody>
      </p:sp>
    </p:spTree>
    <p:extLst>
      <p:ext uri="{BB962C8B-B14F-4D97-AF65-F5344CB8AC3E}">
        <p14:creationId xmlns:p14="http://schemas.microsoft.com/office/powerpoint/2010/main" val="23160595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100012" y="1582750"/>
            <a:ext cx="11991975" cy="4929493"/>
            <a:chOff x="0" y="1123950"/>
            <a:chExt cx="11991975" cy="4929493"/>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0" y="1123950"/>
              <a:ext cx="11991975" cy="4929493"/>
            </a:xfrm>
            <a:prstGeom prst="roundRect">
              <a:avLst/>
            </a:prstGeom>
            <a:solidFill>
              <a:schemeClr val="accent6">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42900" y="1373312"/>
              <a:ext cx="11334750" cy="4493538"/>
            </a:xfrm>
            <a:prstGeom prst="rect">
              <a:avLst/>
            </a:prstGeom>
            <a:ln w="38100">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400" b="1" dirty="0">
                  <a:latin typeface="Times New Roman" panose="02020603050405020304" pitchFamily="18" charset="0"/>
                  <a:cs typeface="Times New Roman" panose="02020603050405020304" pitchFamily="18" charset="0"/>
                </a:rPr>
                <a:t>	1. Có lần, cô giáo ra cho chúng tôi một đề văn ở lớp: “Em đã làm gì để giúp đỡ mẹ?”</a:t>
              </a:r>
            </a:p>
            <a:p>
              <a:pPr>
                <a:spcBef>
                  <a:spcPct val="50000"/>
                </a:spcBef>
              </a:pPr>
              <a:r>
                <a:rPr lang="en-US" altLang="en-US" sz="4400" b="1" dirty="0">
                  <a:latin typeface="Times New Roman" panose="02020603050405020304" pitchFamily="18" charset="0"/>
                  <a:cs typeface="Times New Roman" panose="02020603050405020304" pitchFamily="18" charset="0"/>
                </a:rPr>
                <a:t>       Tôi loay hoay mất một lúc, rồi cầm bút và bắt đầu viết: “Em đã nhiều lần giúp đỡ mẹ. Em quét nhà và rửa bát đĩa. Đôi khi, em giặt khăn mùi soa.”</a:t>
              </a:r>
            </a:p>
          </p:txBody>
        </p:sp>
      </p:grpSp>
      <p:sp>
        <p:nvSpPr>
          <p:cNvPr id="8" name="TextBox 7">
            <a:extLst>
              <a:ext uri="{FF2B5EF4-FFF2-40B4-BE49-F238E27FC236}">
                <a16:creationId xmlns:a16="http://schemas.microsoft.com/office/drawing/2014/main" id="{66347C31-F520-45D0-9249-FD833CDE547D}"/>
              </a:ext>
            </a:extLst>
          </p:cNvPr>
          <p:cNvSpPr txBox="1"/>
          <p:nvPr/>
        </p:nvSpPr>
        <p:spPr>
          <a:xfrm>
            <a:off x="3219450" y="472827"/>
            <a:ext cx="6096000" cy="923330"/>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Bài tập làm văn</a:t>
            </a:r>
          </a:p>
        </p:txBody>
      </p:sp>
    </p:spTree>
    <p:extLst>
      <p:ext uri="{BB962C8B-B14F-4D97-AF65-F5344CB8AC3E}">
        <p14:creationId xmlns:p14="http://schemas.microsoft.com/office/powerpoint/2010/main" val="210986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85725" y="323850"/>
            <a:ext cx="11991975" cy="6343650"/>
            <a:chOff x="0" y="1123950"/>
            <a:chExt cx="11991975" cy="6343650"/>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0" y="1123950"/>
              <a:ext cx="11991975" cy="6343650"/>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42900" y="1373312"/>
              <a:ext cx="11334750" cy="5847755"/>
            </a:xfrm>
            <a:prstGeom prst="rect">
              <a:avLst/>
            </a:prstGeom>
            <a:ln w="38100">
              <a:solidFill>
                <a:srgbClr val="00B0F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400" b="1" dirty="0">
                  <a:latin typeface="Times New Roman" panose="02020603050405020304" pitchFamily="18" charset="0"/>
                  <a:cs typeface="Times New Roman" panose="02020603050405020304" pitchFamily="18" charset="0"/>
                </a:rPr>
                <a:t>	2. Đến đây, tôi bỗng thấy bí. Quả thật, ở nhà, mẹ thường làm mọi việc. Thỉnh thoảng, mẹ bận, định bảo tôi giúp việc này việc kia, nhưng thấy tôi đang học, mẹ lại thôi.</a:t>
              </a:r>
            </a:p>
            <a:p>
              <a:pPr>
                <a:spcBef>
                  <a:spcPct val="50000"/>
                </a:spcBef>
              </a:pPr>
              <a:r>
                <a:rPr lang="en-US" altLang="en-US" sz="4400" b="1" dirty="0">
                  <a:latin typeface="Times New Roman" panose="02020603050405020304" pitchFamily="18" charset="0"/>
                  <a:cs typeface="Times New Roman" panose="02020603050405020304" pitchFamily="18" charset="0"/>
                </a:rPr>
                <a:t>     Tôi nhìn sang Liu-xi-a, thấy bạn ấy đang viết lia lịa. Thế là tôi bỗng nhớ có lần tôi giặt bít tất của mình, bèn viết thêm: “Em còn giặt bít tất.”   </a:t>
              </a:r>
              <a:endParaRPr lang="en-US" sz="4400" dirty="0"/>
            </a:p>
          </p:txBody>
        </p:sp>
      </p:grpSp>
    </p:spTree>
    <p:extLst>
      <p:ext uri="{BB962C8B-B14F-4D97-AF65-F5344CB8AC3E}">
        <p14:creationId xmlns:p14="http://schemas.microsoft.com/office/powerpoint/2010/main" val="242112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85725" y="323850"/>
            <a:ext cx="11991975" cy="6343650"/>
            <a:chOff x="0" y="1123950"/>
            <a:chExt cx="11991975" cy="6343650"/>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0" y="1123950"/>
              <a:ext cx="11991975" cy="6343650"/>
            </a:xfrm>
            <a:prstGeom prst="round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42900" y="1373312"/>
              <a:ext cx="11334750" cy="5847755"/>
            </a:xfrm>
            <a:prstGeom prst="rect">
              <a:avLst/>
            </a:prstGeom>
            <a:ln w="38100">
              <a:solidFill>
                <a:schemeClr val="accent6"/>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400" b="1" dirty="0">
                  <a:latin typeface="Times New Roman" panose="02020603050405020304" pitchFamily="18" charset="0"/>
                  <a:cs typeface="Times New Roman" panose="02020603050405020304" pitchFamily="18" charset="0"/>
                </a:rPr>
                <a:t>   3. Nhưng chẳng lẽ lại nộp một bài văn ngắn ngủn như thế này? Tôi nhìn xung quanh, mọi người vẫn viết. Lạ thật, các bạn viết gì mà nhiều thế? Tôi cố nghĩ, rồi viết tiếp: “Em giặt cả áo lót, áo sơ mi và quần.”</a:t>
              </a:r>
            </a:p>
            <a:p>
              <a:pPr>
                <a:spcBef>
                  <a:spcPct val="50000"/>
                </a:spcBef>
              </a:pPr>
              <a:r>
                <a:rPr lang="en-US" altLang="en-US" sz="4400" b="1" dirty="0">
                  <a:latin typeface="Times New Roman" panose="02020603050405020304" pitchFamily="18" charset="0"/>
                  <a:cs typeface="Times New Roman" panose="02020603050405020304" pitchFamily="18" charset="0"/>
                </a:rPr>
                <a:t>      Cuối cùng, tôi cũng kết thúc bài văn của mình: “Em muốn giúp mẹ nhiều việc hơn, để mẹ đỡ vất vả.”</a:t>
              </a:r>
            </a:p>
          </p:txBody>
        </p:sp>
      </p:grpSp>
    </p:spTree>
    <p:extLst>
      <p:ext uri="{BB962C8B-B14F-4D97-AF65-F5344CB8AC3E}">
        <p14:creationId xmlns:p14="http://schemas.microsoft.com/office/powerpoint/2010/main" val="315904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100012" y="409574"/>
            <a:ext cx="11991975" cy="6172200"/>
            <a:chOff x="14287" y="1209674"/>
            <a:chExt cx="11991975" cy="6172200"/>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14287" y="1209674"/>
              <a:ext cx="11991975" cy="6172200"/>
            </a:xfrm>
            <a:prstGeom prst="roundRect">
              <a:avLst/>
            </a:prstGeom>
            <a:solidFill>
              <a:srgbClr val="BFF03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28612" y="1502702"/>
              <a:ext cx="11334750" cy="5586145"/>
            </a:xfrm>
            <a:prstGeom prst="rect">
              <a:avLst/>
            </a:prstGeom>
            <a:ln w="38100">
              <a:solidFill>
                <a:schemeClr val="accent6"/>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200" b="1" dirty="0">
                  <a:latin typeface="Times New Roman" panose="02020603050405020304" pitchFamily="18" charset="0"/>
                  <a:cs typeface="Times New Roman" panose="02020603050405020304" pitchFamily="18" charset="0"/>
                </a:rPr>
                <a:t>	4. Mấy hôm sau, sáng chủ nhật, mẹ bảo tôi:</a:t>
              </a:r>
            </a:p>
            <a:p>
              <a:pPr>
                <a:spcBef>
                  <a:spcPct val="50000"/>
                </a:spcBef>
              </a:pPr>
              <a:r>
                <a:rPr lang="en-US" altLang="en-US" sz="4200" b="1" dirty="0">
                  <a:latin typeface="Times New Roman" panose="02020603050405020304" pitchFamily="18" charset="0"/>
                  <a:cs typeface="Times New Roman" panose="02020603050405020304" pitchFamily="18" charset="0"/>
                </a:rPr>
                <a:t>        - Cô-li-a này! Hôm nay con giặt áo sơ mi và quần áo lót đi nhé!</a:t>
              </a:r>
            </a:p>
            <a:p>
              <a:pPr>
                <a:spcBef>
                  <a:spcPct val="50000"/>
                </a:spcBef>
              </a:pPr>
              <a:r>
                <a:rPr lang="en-US" altLang="en-US" sz="4200" b="1" dirty="0">
                  <a:latin typeface="Times New Roman" panose="02020603050405020304" pitchFamily="18" charset="0"/>
                  <a:cs typeface="Times New Roman" panose="02020603050405020304" pitchFamily="18" charset="0"/>
                </a:rPr>
                <a:t>        Tôi tròn xoe mắt. Nhưng rồi tôi vui vẻ nhận lời, vì đó là việc làm mà tôi đã nói trong bài tập làm văn.</a:t>
              </a:r>
            </a:p>
            <a:p>
              <a:pPr algn="r">
                <a:spcBef>
                  <a:spcPct val="50000"/>
                </a:spcBef>
              </a:pPr>
              <a:r>
                <a:rPr lang="en-US" altLang="en-US" sz="4200" b="1" dirty="0">
                  <a:latin typeface="Times New Roman" panose="02020603050405020304" pitchFamily="18" charset="0"/>
                  <a:cs typeface="Times New Roman" panose="02020603050405020304" pitchFamily="18" charset="0"/>
                </a:rPr>
                <a:t>                                       </a:t>
              </a:r>
              <a:r>
                <a:rPr lang="en-US" altLang="en-US" sz="4200" b="1" i="1" dirty="0">
                  <a:latin typeface="Times New Roman" panose="02020603050405020304" pitchFamily="18" charset="0"/>
                  <a:cs typeface="Times New Roman" panose="02020603050405020304" pitchFamily="18" charset="0"/>
                </a:rPr>
                <a:t>Theo Pi-vô-na-rô-va</a:t>
              </a:r>
            </a:p>
          </p:txBody>
        </p:sp>
      </p:grpSp>
    </p:spTree>
    <p:extLst>
      <p:ext uri="{BB962C8B-B14F-4D97-AF65-F5344CB8AC3E}">
        <p14:creationId xmlns:p14="http://schemas.microsoft.com/office/powerpoint/2010/main" val="349769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0" y="0"/>
            <a:ext cx="12192000" cy="6858000"/>
          </a:xfrm>
          <a:prstGeom prst="rect">
            <a:avLst/>
          </a:prstGeom>
        </p:spPr>
      </p:pic>
      <p:sp>
        <p:nvSpPr>
          <p:cNvPr id="2" name="Text Box 1"/>
          <p:cNvSpPr txBox="1"/>
          <p:nvPr/>
        </p:nvSpPr>
        <p:spPr>
          <a:xfrm>
            <a:off x="473075" y="1429385"/>
            <a:ext cx="10749915" cy="1753235"/>
          </a:xfrm>
          <a:prstGeom prst="rect">
            <a:avLst/>
          </a:prstGeom>
          <a:noFill/>
        </p:spPr>
        <p:txBody>
          <a:bodyPr wrap="square" rtlCol="0" anchor="t">
            <a:spAutoFit/>
          </a:bodyPr>
          <a:lstStyle/>
          <a:p>
            <a:r>
              <a:rPr sz="3600" b="1" i="1" dirty="0">
                <a:solidFill>
                  <a:srgbClr val="3463FC"/>
                </a:solidFill>
                <a:latin typeface="Times New Roman" panose="02020603050405020304" pitchFamily="18" charset="0"/>
                <a:sym typeface="+mn-ea"/>
              </a:rPr>
              <a:t> </a:t>
            </a:r>
            <a:r>
              <a:rPr sz="3600" b="1" i="1" dirty="0">
                <a:solidFill>
                  <a:srgbClr val="7030A0"/>
                </a:solidFill>
                <a:latin typeface="Times New Roman" panose="02020603050405020304" pitchFamily="18" charset="0"/>
                <a:sym typeface="+mn-ea"/>
              </a:rPr>
              <a:t>Nhưng chẳng lẽ </a:t>
            </a:r>
            <a:r>
              <a:rPr lang="en-US" sz="3600" b="1" i="1" dirty="0">
                <a:solidFill>
                  <a:srgbClr val="7030A0"/>
                </a:solidFill>
                <a:latin typeface="Times New Roman" panose="02020603050405020304" pitchFamily="18" charset="0"/>
                <a:sym typeface="+mn-ea"/>
              </a:rPr>
              <a:t>lại</a:t>
            </a:r>
            <a:r>
              <a:rPr sz="3600" b="1" i="1" dirty="0">
                <a:solidFill>
                  <a:srgbClr val="7030A0"/>
                </a:solidFill>
                <a:latin typeface="Times New Roman" panose="02020603050405020304" pitchFamily="18" charset="0"/>
                <a:sym typeface="+mn-ea"/>
              </a:rPr>
              <a:t> nộp một b</a:t>
            </a:r>
            <a:r>
              <a:rPr sz="3600" b="1" i="1" dirty="0">
                <a:solidFill>
                  <a:srgbClr val="7030A0"/>
                </a:solidFill>
                <a:latin typeface="Times New Roman" panose="02020603050405020304" pitchFamily="18" charset="0"/>
                <a:ea typeface="Times New Roman" panose="02020603050405020304" pitchFamily="18" charset="0"/>
                <a:sym typeface="+mn-ea"/>
              </a:rPr>
              <a:t>à</a:t>
            </a:r>
            <a:r>
              <a:rPr sz="3600" b="1" i="1" dirty="0">
                <a:solidFill>
                  <a:srgbClr val="7030A0"/>
                </a:solidFill>
                <a:latin typeface="Times New Roman" panose="02020603050405020304" pitchFamily="18" charset="0"/>
                <a:sym typeface="+mn-ea"/>
              </a:rPr>
              <a:t>i văn ngắn ngủn như thế n</a:t>
            </a:r>
            <a:r>
              <a:rPr sz="3600" b="1" i="1" dirty="0">
                <a:solidFill>
                  <a:srgbClr val="7030A0"/>
                </a:solidFill>
                <a:latin typeface="Times New Roman" panose="02020603050405020304" pitchFamily="18" charset="0"/>
                <a:ea typeface="Times New Roman" panose="02020603050405020304" pitchFamily="18" charset="0"/>
                <a:sym typeface="+mn-ea"/>
              </a:rPr>
              <a:t>à</a:t>
            </a:r>
            <a:r>
              <a:rPr sz="3600" b="1" i="1" dirty="0">
                <a:solidFill>
                  <a:srgbClr val="7030A0"/>
                </a:solidFill>
                <a:latin typeface="Times New Roman" panose="02020603050405020304" pitchFamily="18" charset="0"/>
                <a:sym typeface="+mn-ea"/>
              </a:rPr>
              <a:t>y?</a:t>
            </a:r>
            <a:r>
              <a:rPr lang="en-US" sz="3600" b="1" i="1" dirty="0">
                <a:solidFill>
                  <a:srgbClr val="7030A0"/>
                </a:solidFill>
                <a:latin typeface="Times New Roman" panose="02020603050405020304" pitchFamily="18" charset="0"/>
                <a:sym typeface="+mn-ea"/>
              </a:rPr>
              <a:t> </a:t>
            </a:r>
            <a:r>
              <a:rPr sz="3600" b="1" i="1" dirty="0">
                <a:solidFill>
                  <a:srgbClr val="7030A0"/>
                </a:solidFill>
                <a:latin typeface="Times New Roman" panose="02020603050405020304" pitchFamily="18" charset="0"/>
                <a:sym typeface="+mn-ea"/>
              </a:rPr>
              <a:t>Tôi nhìn xung quanh,</a:t>
            </a:r>
            <a:r>
              <a:rPr lang="en-US" sz="3600" b="1" i="1" dirty="0">
                <a:solidFill>
                  <a:srgbClr val="7030A0"/>
                </a:solidFill>
                <a:latin typeface="Times New Roman" panose="02020603050405020304" pitchFamily="18" charset="0"/>
                <a:sym typeface="+mn-ea"/>
              </a:rPr>
              <a:t> </a:t>
            </a:r>
            <a:r>
              <a:rPr sz="3600" b="1" i="1" dirty="0">
                <a:solidFill>
                  <a:srgbClr val="7030A0"/>
                </a:solidFill>
                <a:latin typeface="Times New Roman" panose="02020603050405020304" pitchFamily="18" charset="0"/>
                <a:sym typeface="+mn-ea"/>
              </a:rPr>
              <a:t>mọi người vẫn viết.</a:t>
            </a:r>
            <a:r>
              <a:rPr lang="en-US" sz="3600" b="1" i="1" dirty="0">
                <a:solidFill>
                  <a:srgbClr val="7030A0"/>
                </a:solidFill>
                <a:latin typeface="Times New Roman" panose="02020603050405020304" pitchFamily="18" charset="0"/>
                <a:sym typeface="+mn-ea"/>
              </a:rPr>
              <a:t> </a:t>
            </a:r>
            <a:r>
              <a:rPr sz="3600" b="1" i="1" dirty="0">
                <a:solidFill>
                  <a:srgbClr val="7030A0"/>
                </a:solidFill>
                <a:latin typeface="Times New Roman" panose="02020603050405020304" pitchFamily="18" charset="0"/>
                <a:sym typeface="+mn-ea"/>
              </a:rPr>
              <a:t>Lạ thật, các bạn viết gì m</a:t>
            </a:r>
            <a:r>
              <a:rPr sz="3600" b="1" i="1" dirty="0">
                <a:solidFill>
                  <a:srgbClr val="7030A0"/>
                </a:solidFill>
                <a:latin typeface="Times New Roman" panose="02020603050405020304" pitchFamily="18" charset="0"/>
                <a:ea typeface="Times New Roman" panose="02020603050405020304" pitchFamily="18" charset="0"/>
                <a:sym typeface="+mn-ea"/>
              </a:rPr>
              <a:t>à</a:t>
            </a:r>
            <a:r>
              <a:rPr sz="3600" b="1" i="1" dirty="0">
                <a:solidFill>
                  <a:srgbClr val="7030A0"/>
                </a:solidFill>
                <a:latin typeface="Times New Roman" panose="02020603050405020304" pitchFamily="18" charset="0"/>
                <a:sym typeface="+mn-ea"/>
              </a:rPr>
              <a:t> nhiều thế?</a:t>
            </a:r>
            <a:endParaRPr lang="en-US" sz="3600" b="1" dirty="0">
              <a:solidFill>
                <a:srgbClr val="7030A0"/>
              </a:solidFill>
              <a:latin typeface="Times New Roman" panose="02020603050405020304" pitchFamily="18" charset="0"/>
              <a:sym typeface="+mn-ea"/>
            </a:endParaRPr>
          </a:p>
        </p:txBody>
      </p:sp>
      <p:sp>
        <p:nvSpPr>
          <p:cNvPr id="7" name="Text Box 6"/>
          <p:cNvSpPr txBox="1"/>
          <p:nvPr/>
        </p:nvSpPr>
        <p:spPr>
          <a:xfrm>
            <a:off x="1901190" y="1429385"/>
            <a:ext cx="335280" cy="645160"/>
          </a:xfrm>
          <a:prstGeom prst="rect">
            <a:avLst/>
          </a:prstGeom>
          <a:noFill/>
        </p:spPr>
        <p:txBody>
          <a:bodyPr wrap="square" rtlCol="0">
            <a:spAutoFit/>
          </a:bodyPr>
          <a:lstStyle/>
          <a:p>
            <a:r>
              <a:rPr lang="en-US" sz="3600">
                <a:solidFill>
                  <a:srgbClr val="FF0000"/>
                </a:solidFill>
              </a:rPr>
              <a:t>/</a:t>
            </a:r>
          </a:p>
        </p:txBody>
      </p:sp>
      <p:grpSp>
        <p:nvGrpSpPr>
          <p:cNvPr id="17" name="Group 16"/>
          <p:cNvGrpSpPr/>
          <p:nvPr/>
        </p:nvGrpSpPr>
        <p:grpSpPr>
          <a:xfrm>
            <a:off x="6894830" y="2484755"/>
            <a:ext cx="440690" cy="646430"/>
            <a:chOff x="13679" y="5301"/>
            <a:chExt cx="694" cy="1018"/>
          </a:xfrm>
        </p:grpSpPr>
        <p:sp>
          <p:nvSpPr>
            <p:cNvPr id="9" name="Text Box 8"/>
            <p:cNvSpPr txBox="1"/>
            <p:nvPr/>
          </p:nvSpPr>
          <p:spPr>
            <a:xfrm>
              <a:off x="13679" y="5301"/>
              <a:ext cx="528" cy="1016"/>
            </a:xfrm>
            <a:prstGeom prst="rect">
              <a:avLst/>
            </a:prstGeom>
            <a:noFill/>
          </p:spPr>
          <p:txBody>
            <a:bodyPr wrap="square" rtlCol="0">
              <a:spAutoFit/>
            </a:bodyPr>
            <a:lstStyle/>
            <a:p>
              <a:r>
                <a:rPr lang="en-US" sz="3600">
                  <a:solidFill>
                    <a:srgbClr val="FF0000"/>
                  </a:solidFill>
                </a:rPr>
                <a:t>/</a:t>
              </a:r>
            </a:p>
          </p:txBody>
        </p:sp>
        <p:sp>
          <p:nvSpPr>
            <p:cNvPr id="10" name="Text Box 9"/>
            <p:cNvSpPr txBox="1"/>
            <p:nvPr/>
          </p:nvSpPr>
          <p:spPr>
            <a:xfrm>
              <a:off x="13845" y="5301"/>
              <a:ext cx="528" cy="1018"/>
            </a:xfrm>
            <a:prstGeom prst="rect">
              <a:avLst/>
            </a:prstGeom>
            <a:noFill/>
          </p:spPr>
          <p:txBody>
            <a:bodyPr wrap="square" rtlCol="0">
              <a:spAutoFit/>
            </a:bodyPr>
            <a:lstStyle/>
            <a:p>
              <a:r>
                <a:rPr lang="en-US" sz="3600" dirty="0">
                  <a:solidFill>
                    <a:srgbClr val="FF0000"/>
                  </a:solidFill>
                </a:rPr>
                <a:t>/</a:t>
              </a:r>
            </a:p>
          </p:txBody>
        </p:sp>
      </p:grpSp>
      <p:sp>
        <p:nvSpPr>
          <p:cNvPr id="14" name="Text Box 13"/>
          <p:cNvSpPr txBox="1"/>
          <p:nvPr/>
        </p:nvSpPr>
        <p:spPr>
          <a:xfrm>
            <a:off x="6333807" y="2000547"/>
            <a:ext cx="324485" cy="645160"/>
          </a:xfrm>
          <a:prstGeom prst="rect">
            <a:avLst/>
          </a:prstGeom>
          <a:noFill/>
        </p:spPr>
        <p:txBody>
          <a:bodyPr wrap="square" rtlCol="0">
            <a:spAutoFit/>
          </a:bodyPr>
          <a:lstStyle/>
          <a:p>
            <a:r>
              <a:rPr lang="en-US" sz="3600" dirty="0">
                <a:solidFill>
                  <a:srgbClr val="FF0000"/>
                </a:solidFill>
              </a:rPr>
              <a:t>/</a:t>
            </a:r>
          </a:p>
        </p:txBody>
      </p:sp>
      <p:sp>
        <p:nvSpPr>
          <p:cNvPr id="16" name="Text Box 15"/>
          <p:cNvSpPr txBox="1"/>
          <p:nvPr/>
        </p:nvSpPr>
        <p:spPr>
          <a:xfrm>
            <a:off x="1297940" y="2517140"/>
            <a:ext cx="572770" cy="645160"/>
          </a:xfrm>
          <a:prstGeom prst="rect">
            <a:avLst/>
          </a:prstGeom>
          <a:noFill/>
        </p:spPr>
        <p:txBody>
          <a:bodyPr wrap="square" rtlCol="0">
            <a:spAutoFit/>
          </a:bodyPr>
          <a:lstStyle/>
          <a:p>
            <a:r>
              <a:rPr lang="en-US" sz="3600">
                <a:solidFill>
                  <a:srgbClr val="FF0000"/>
                </a:solidFill>
              </a:rPr>
              <a:t>/</a:t>
            </a:r>
          </a:p>
        </p:txBody>
      </p:sp>
      <p:grpSp>
        <p:nvGrpSpPr>
          <p:cNvPr id="18" name="Group 17"/>
          <p:cNvGrpSpPr/>
          <p:nvPr/>
        </p:nvGrpSpPr>
        <p:grpSpPr>
          <a:xfrm>
            <a:off x="1988185" y="1972945"/>
            <a:ext cx="422275" cy="646430"/>
            <a:chOff x="13679" y="5301"/>
            <a:chExt cx="665" cy="1018"/>
          </a:xfrm>
        </p:grpSpPr>
        <p:sp>
          <p:nvSpPr>
            <p:cNvPr id="19" name="Text Box 18"/>
            <p:cNvSpPr txBox="1"/>
            <p:nvPr/>
          </p:nvSpPr>
          <p:spPr>
            <a:xfrm>
              <a:off x="13679" y="5301"/>
              <a:ext cx="528" cy="1016"/>
            </a:xfrm>
            <a:prstGeom prst="rect">
              <a:avLst/>
            </a:prstGeom>
            <a:noFill/>
          </p:spPr>
          <p:txBody>
            <a:bodyPr wrap="square" rtlCol="0">
              <a:spAutoFit/>
            </a:bodyPr>
            <a:lstStyle/>
            <a:p>
              <a:r>
                <a:rPr lang="en-US" sz="3600">
                  <a:solidFill>
                    <a:srgbClr val="FF0000"/>
                  </a:solidFill>
                </a:rPr>
                <a:t>/</a:t>
              </a:r>
            </a:p>
          </p:txBody>
        </p:sp>
        <p:sp>
          <p:nvSpPr>
            <p:cNvPr id="20" name="Text Box 19"/>
            <p:cNvSpPr txBox="1"/>
            <p:nvPr/>
          </p:nvSpPr>
          <p:spPr>
            <a:xfrm>
              <a:off x="13845" y="5301"/>
              <a:ext cx="499" cy="1018"/>
            </a:xfrm>
            <a:prstGeom prst="rect">
              <a:avLst/>
            </a:prstGeom>
            <a:noFill/>
          </p:spPr>
          <p:txBody>
            <a:bodyPr wrap="square" rtlCol="0">
              <a:spAutoFit/>
            </a:bodyPr>
            <a:lstStyle/>
            <a:p>
              <a:r>
                <a:rPr lang="en-US" sz="3600" dirty="0">
                  <a:solidFill>
                    <a:srgbClr val="FF0000"/>
                  </a:solidFill>
                </a:rPr>
                <a:t>/</a:t>
              </a:r>
            </a:p>
          </p:txBody>
        </p:sp>
      </p:grpSp>
      <p:grpSp>
        <p:nvGrpSpPr>
          <p:cNvPr id="21" name="Group 20"/>
          <p:cNvGrpSpPr/>
          <p:nvPr/>
        </p:nvGrpSpPr>
        <p:grpSpPr>
          <a:xfrm>
            <a:off x="10069830" y="1951355"/>
            <a:ext cx="418465" cy="645160"/>
            <a:chOff x="13679" y="5301"/>
            <a:chExt cx="659" cy="1016"/>
          </a:xfrm>
        </p:grpSpPr>
        <p:sp>
          <p:nvSpPr>
            <p:cNvPr id="22" name="Text Box 21"/>
            <p:cNvSpPr txBox="1"/>
            <p:nvPr/>
          </p:nvSpPr>
          <p:spPr>
            <a:xfrm>
              <a:off x="13679" y="5301"/>
              <a:ext cx="528" cy="1016"/>
            </a:xfrm>
            <a:prstGeom prst="rect">
              <a:avLst/>
            </a:prstGeom>
            <a:noFill/>
          </p:spPr>
          <p:txBody>
            <a:bodyPr wrap="square" rtlCol="0">
              <a:spAutoFit/>
            </a:bodyPr>
            <a:lstStyle/>
            <a:p>
              <a:r>
                <a:rPr lang="en-US" sz="3600">
                  <a:solidFill>
                    <a:srgbClr val="FF0000"/>
                  </a:solidFill>
                </a:rPr>
                <a:t>/</a:t>
              </a:r>
            </a:p>
          </p:txBody>
        </p:sp>
        <p:sp>
          <p:nvSpPr>
            <p:cNvPr id="23" name="Text Box 22"/>
            <p:cNvSpPr txBox="1"/>
            <p:nvPr/>
          </p:nvSpPr>
          <p:spPr>
            <a:xfrm>
              <a:off x="13845" y="5301"/>
              <a:ext cx="493" cy="1016"/>
            </a:xfrm>
            <a:prstGeom prst="rect">
              <a:avLst/>
            </a:prstGeom>
            <a:noFill/>
          </p:spPr>
          <p:txBody>
            <a:bodyPr wrap="square" rtlCol="0">
              <a:spAutoFit/>
            </a:bodyPr>
            <a:lstStyle/>
            <a:p>
              <a:r>
                <a:rPr lang="en-US" sz="3600" dirty="0">
                  <a:solidFill>
                    <a:srgbClr val="FF0000"/>
                  </a:solidFill>
                </a:rPr>
                <a:t>/</a:t>
              </a:r>
            </a:p>
          </p:txBody>
        </p:sp>
      </p:grpSp>
    </p:spTree>
    <p:custDataLst>
      <p:tags r:id="rId1"/>
    </p:custDataLst>
    <p:extLst>
      <p:ext uri="{BB962C8B-B14F-4D97-AF65-F5344CB8AC3E}">
        <p14:creationId xmlns:p14="http://schemas.microsoft.com/office/powerpoint/2010/main" val="1500502979"/>
      </p:ext>
    </p:extLst>
  </p:cSld>
  <p:clrMapOvr>
    <a:masterClrMapping/>
  </p:clrMapOvr>
  <mc:AlternateContent xmlns:mc="http://schemas.openxmlformats.org/markup-compatibility/2006">
    <mc:Choice xmlns:p14="http://schemas.microsoft.com/office/powerpoint/2010/main" Requires="p14">
      <p:transition spd="slow" p14:dur="1250" advTm="107687">
        <p:checker/>
      </p:transition>
    </mc:Choice>
    <mc:Fallback>
      <p:transition spd="slow" advTm="107687">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000" fill="hold">
                                          <p:stCondLst>
                                            <p:cond delay="0"/>
                                          </p:stCondLst>
                                        </p:cTn>
                                        <p:tgtEl>
                                          <p:spTgt spid="21"/>
                                        </p:tgtEl>
                                        <p:attrNameLst>
                                          <p:attrName>style.visibility</p:attrName>
                                        </p:attrNameLst>
                                      </p:cBhvr>
                                      <p:to>
                                        <p:strVal val="visible"/>
                                      </p:to>
                                    </p:set>
                                    <p:animEffect transition="in" filter="box(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000" fill="hold">
                                          <p:stCondLst>
                                            <p:cond delay="0"/>
                                          </p:stCondLst>
                                        </p:cTn>
                                        <p:tgtEl>
                                          <p:spTgt spid="16"/>
                                        </p:tgtEl>
                                        <p:attrNameLst>
                                          <p:attrName>style.visibility</p:attrName>
                                        </p:attrNameLst>
                                      </p:cBhvr>
                                      <p:to>
                                        <p:strVal val="visible"/>
                                      </p:to>
                                    </p:set>
                                    <p:animEffect transition="in" filter="box(in)">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1447800" y="533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LUYỆN ĐỌC</a:t>
            </a:r>
          </a:p>
        </p:txBody>
      </p:sp>
      <p:pic>
        <p:nvPicPr>
          <p:cNvPr id="16387"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490664" y="2654300"/>
            <a:ext cx="9144001"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s 12"/>
          <p:cNvSpPr/>
          <p:nvPr/>
        </p:nvSpPr>
        <p:spPr>
          <a:xfrm>
            <a:off x="2286000" y="2238801"/>
            <a:ext cx="7086600"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3 </a:t>
            </a:r>
          </a:p>
        </p:txBody>
      </p:sp>
    </p:spTree>
    <p:extLst>
      <p:ext uri="{BB962C8B-B14F-4D97-AF65-F5344CB8AC3E}">
        <p14:creationId xmlns:p14="http://schemas.microsoft.com/office/powerpoint/2010/main" val="365520133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8039100" y="-457200"/>
            <a:ext cx="1485900" cy="263128"/>
          </a:xfrm>
        </p:spPr>
        <p:txBody>
          <a:bodyPr/>
          <a:lstStyle/>
          <a:p>
            <a:pPr eaLnBrk="1" hangingPunct="1">
              <a:defRPr/>
            </a:pPr>
            <a:r>
              <a:rPr lang="en-US" sz="1350"/>
              <a:t>HOẠT ĐỘNG 1</a:t>
            </a:r>
          </a:p>
        </p:txBody>
      </p:sp>
      <p:sp>
        <p:nvSpPr>
          <p:cNvPr id="4101" name="Text Box 5"/>
          <p:cNvSpPr txBox="1">
            <a:spLocks noChangeArrowheads="1"/>
          </p:cNvSpPr>
          <p:nvPr/>
        </p:nvSpPr>
        <p:spPr bwMode="auto">
          <a:xfrm>
            <a:off x="3581399" y="1421532"/>
            <a:ext cx="5029201"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defTabSz="685783" eaLnBrk="0" fontAlgn="base" hangingPunct="0">
              <a:spcBef>
                <a:spcPct val="50000"/>
              </a:spcBef>
              <a:spcAft>
                <a:spcPct val="0"/>
              </a:spcAft>
              <a:defRPr/>
            </a:pPr>
            <a:r>
              <a:rPr lang="en-US" altLang="en-US" sz="4050" b="1" dirty="0">
                <a:solidFill>
                  <a:srgbClr val="FF0066"/>
                </a:solidFill>
                <a:latin typeface="Times New Roman" pitchFamily="18" charset="0"/>
                <a:cs typeface="Times New Roman" pitchFamily="18" charset="0"/>
                <a:sym typeface="Arial"/>
              </a:rPr>
              <a:t>KIỂM TRA BÀI CŨ</a:t>
            </a:r>
          </a:p>
        </p:txBody>
      </p:sp>
      <p:sp>
        <p:nvSpPr>
          <p:cNvPr id="4" name="TextBox 3">
            <a:extLst>
              <a:ext uri="{FF2B5EF4-FFF2-40B4-BE49-F238E27FC236}">
                <a16:creationId xmlns:a16="http://schemas.microsoft.com/office/drawing/2014/main" id="{84F1E740-590F-5548-9701-8F0F073BD9DD}"/>
              </a:ext>
            </a:extLst>
          </p:cNvPr>
          <p:cNvSpPr txBox="1"/>
          <p:nvPr/>
        </p:nvSpPr>
        <p:spPr>
          <a:xfrm>
            <a:off x="2853178" y="2137113"/>
            <a:ext cx="6485641" cy="3323987"/>
          </a:xfrm>
          <a:prstGeom prst="rect">
            <a:avLst/>
          </a:prstGeom>
          <a:noFill/>
        </p:spPr>
        <p:txBody>
          <a:bodyPr wrap="square" rtlCol="0">
            <a:spAutoFit/>
          </a:bodyPr>
          <a:lstStyle/>
          <a:p>
            <a:pPr algn="ctr" defTabSz="685783" eaLnBrk="0" fontAlgn="base" hangingPunct="0">
              <a:lnSpc>
                <a:spcPct val="150000"/>
              </a:lnSpc>
              <a:spcBef>
                <a:spcPct val="0"/>
              </a:spcBef>
              <a:spcAft>
                <a:spcPct val="0"/>
              </a:spcAft>
              <a:defRPr/>
            </a:pPr>
            <a:r>
              <a:rPr lang="en-US" altLang="en-US" sz="3200" b="1" dirty="0" err="1">
                <a:solidFill>
                  <a:srgbClr val="00B050"/>
                </a:solidFill>
                <a:latin typeface="HP001 4 hàng" panose="020B0603050302020204" pitchFamily="34" charset="0"/>
                <a:cs typeface="Arial"/>
                <a:sym typeface="Arial"/>
              </a:rPr>
              <a:t>Đọc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một</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đoạn</a:t>
            </a:r>
            <a:r>
              <a:rPr lang="en-US" altLang="en-US" sz="3200" b="1" dirty="0">
                <a:solidFill>
                  <a:srgbClr val="00B050"/>
                </a:solidFill>
                <a:latin typeface="HP001 4 hàng" panose="020B0603050302020204" pitchFamily="34" charset="0"/>
                <a:cs typeface="Arial"/>
                <a:sym typeface="Arial"/>
              </a:rPr>
              <a:t> con </a:t>
            </a:r>
            <a:r>
              <a:rPr lang="en-US" altLang="en-US" sz="3200" b="1" dirty="0" err="1">
                <a:solidFill>
                  <a:srgbClr val="00B050"/>
                </a:solidFill>
                <a:latin typeface="HP001 4 hàng" panose="020B0603050302020204" pitchFamily="34" charset="0"/>
                <a:cs typeface="Arial"/>
                <a:sym typeface="Arial"/>
              </a:rPr>
              <a:t>thích</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trong</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bài</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tập</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đọc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Cuộc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họp</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của</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chữ</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viết</a:t>
            </a:r>
            <a:r>
              <a:rPr lang="en-US" altLang="en-US" sz="3200" b="1" dirty="0">
                <a:solidFill>
                  <a:srgbClr val="00B050"/>
                </a:solidFill>
                <a:latin typeface="HP001 4 hàng" panose="020B0603050302020204" pitchFamily="34" charset="0"/>
                <a:cs typeface="Arial"/>
                <a:sym typeface="Arial"/>
              </a:rPr>
              <a:t>”</a:t>
            </a:r>
          </a:p>
          <a:p>
            <a:pPr algn="ctr" defTabSz="685783" eaLnBrk="0" fontAlgn="base" hangingPunct="0">
              <a:lnSpc>
                <a:spcPct val="150000"/>
              </a:lnSpc>
              <a:spcBef>
                <a:spcPct val="0"/>
              </a:spcBef>
              <a:spcAft>
                <a:spcPct val="0"/>
              </a:spcAft>
              <a:defRPr/>
            </a:pPr>
            <a:r>
              <a:rPr lang="en-US" altLang="en-US" sz="2800" b="1" dirty="0">
                <a:solidFill>
                  <a:srgbClr val="0070C0"/>
                </a:solidFill>
                <a:latin typeface="HP001 4 hàng" panose="020B0603050302020204" pitchFamily="34" charset="0"/>
                <a:cs typeface="Arial"/>
                <a:sym typeface="Arial"/>
              </a:rPr>
              <a:t>      Qua </a:t>
            </a:r>
            <a:r>
              <a:rPr lang="en-US" altLang="en-US" sz="2800" b="1" dirty="0" err="1">
                <a:solidFill>
                  <a:srgbClr val="0070C0"/>
                </a:solidFill>
                <a:latin typeface="HP001 4 hàng" panose="020B0603050302020204" pitchFamily="34" charset="0"/>
                <a:cs typeface="Arial"/>
                <a:sym typeface="Arial"/>
              </a:rPr>
              <a:t>câu</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chuyện</a:t>
            </a:r>
            <a:r>
              <a:rPr lang="en-US" altLang="en-US" sz="2800" b="1" dirty="0">
                <a:solidFill>
                  <a:srgbClr val="0070C0"/>
                </a:solidFill>
                <a:latin typeface="HP001 4 hàng" panose="020B0603050302020204" pitchFamily="34" charset="0"/>
                <a:cs typeface="Arial"/>
                <a:sym typeface="Arial"/>
              </a:rPr>
              <a:t> con </a:t>
            </a:r>
            <a:r>
              <a:rPr lang="en-US" altLang="en-US" sz="2800" b="1" dirty="0" err="1">
                <a:solidFill>
                  <a:srgbClr val="0070C0"/>
                </a:solidFill>
                <a:latin typeface="HP001 4 hàng" panose="020B0603050302020204" pitchFamily="34" charset="0"/>
                <a:cs typeface="Arial"/>
                <a:sym typeface="Arial"/>
              </a:rPr>
              <a:t>thấy</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dấu</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chấm</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có</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tác</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dụng</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như</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thế</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nào</a:t>
            </a:r>
            <a:r>
              <a:rPr lang="en-US" altLang="en-US" sz="2800" b="1" dirty="0">
                <a:solidFill>
                  <a:srgbClr val="0070C0"/>
                </a:solidFill>
                <a:latin typeface="HP001 4 hàng" panose="020B0603050302020204" pitchFamily="34" charset="0"/>
                <a:cs typeface="Arial"/>
                <a:sym typeface="Arial"/>
              </a:rPr>
              <a:t>?</a:t>
            </a:r>
            <a:endParaRPr lang="en-US" altLang="en-US" sz="3200" b="1" dirty="0">
              <a:solidFill>
                <a:srgbClr val="E5FFFF">
                  <a:lumMod val="10000"/>
                </a:srgbClr>
              </a:solidFill>
              <a:latin typeface="HP001 4 hàng" panose="020B0603050302020204" pitchFamily="34" charset="0"/>
              <a:cs typeface="Arial"/>
              <a:sym typeface="Arial"/>
            </a:endParaRPr>
          </a:p>
          <a:p>
            <a:pPr defTabSz="685783" eaLnBrk="0" fontAlgn="base" hangingPunct="0">
              <a:lnSpc>
                <a:spcPct val="150000"/>
              </a:lnSpc>
              <a:spcBef>
                <a:spcPct val="0"/>
              </a:spcBef>
              <a:spcAft>
                <a:spcPct val="0"/>
              </a:spcAft>
              <a:defRPr/>
            </a:pPr>
            <a:endParaRPr lang="en-US" altLang="en-US" sz="2000" b="1" dirty="0">
              <a:solidFill>
                <a:srgbClr val="E5FFFF">
                  <a:lumMod val="10000"/>
                </a:srgbClr>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21921215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ình nền"/>
          <p:cNvPicPr>
            <a:picLocks noGrp="1" noChangeAspect="1"/>
          </p:cNvPicPr>
          <p:nvPr>
            <p:ph sz="half" idx="2"/>
          </p:nvPr>
        </p:nvPicPr>
        <p:blipFill>
          <a:blip r:embed="rId3"/>
          <a:stretch>
            <a:fillRect/>
          </a:stretch>
        </p:blipFill>
        <p:spPr>
          <a:xfrm>
            <a:off x="635" y="0"/>
            <a:ext cx="12191365" cy="6833870"/>
          </a:xfrm>
          <a:prstGeom prst="rect">
            <a:avLst/>
          </a:prstGeom>
        </p:spPr>
      </p:pic>
      <p:sp>
        <p:nvSpPr>
          <p:cNvPr id="4" name="Cloud Callout 3"/>
          <p:cNvSpPr/>
          <p:nvPr/>
        </p:nvSpPr>
        <p:spPr>
          <a:xfrm>
            <a:off x="77470" y="1710690"/>
            <a:ext cx="4907280" cy="1664335"/>
          </a:xfrm>
          <a:prstGeom prst="cloudCallout">
            <a:avLst>
              <a:gd name="adj1" fmla="val 53584"/>
              <a:gd name="adj2" fmla="val 18523"/>
            </a:avLst>
          </a:prstGeom>
          <a:solidFill>
            <a:srgbClr val="37F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khăn</a:t>
            </a:r>
            <a:r>
              <a:rPr lang="en-US" sz="3600" b="1" noProof="0" dirty="0">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mùi</a:t>
            </a:r>
            <a:r>
              <a:rPr lang="en-US" sz="3600" b="1" noProof="0" dirty="0">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soa</a:t>
            </a:r>
            <a:r>
              <a:rPr lang="en-US" sz="44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  </a:t>
            </a:r>
            <a:endParaRPr lang="en-US" sz="4400" dirty="0"/>
          </a:p>
        </p:txBody>
      </p:sp>
      <p:pic>
        <p:nvPicPr>
          <p:cNvPr id="100" name="Content Placeholder 99"/>
          <p:cNvPicPr>
            <a:picLocks noGrp="1" noChangeAspect="1"/>
          </p:cNvPicPr>
          <p:nvPr>
            <p:ph sz="half" idx="1"/>
          </p:nvPr>
        </p:nvPicPr>
        <p:blipFill>
          <a:blip r:embed="rId4"/>
          <a:stretch>
            <a:fillRect/>
          </a:stretch>
        </p:blipFill>
        <p:spPr>
          <a:xfrm>
            <a:off x="5273675" y="1115695"/>
            <a:ext cx="3876675" cy="3578225"/>
          </a:xfrm>
          <a:prstGeom prst="rect">
            <a:avLst/>
          </a:prstGeom>
          <a:noFill/>
          <a:ln w="9525">
            <a:noFill/>
          </a:ln>
        </p:spPr>
      </p:pic>
      <p:pic>
        <p:nvPicPr>
          <p:cNvPr id="250898" name="Picture 18" descr="blumen-pflanzen094"/>
          <p:cNvPicPr>
            <a:picLocks noChangeAspect="1" noChangeArrowheads="1" noCrop="1"/>
          </p:cNvPicPr>
          <p:nvPr/>
        </p:nvPicPr>
        <p:blipFill>
          <a:blip r:embed="rId5"/>
          <a:srcRect/>
          <a:stretch>
            <a:fillRect/>
          </a:stretch>
        </p:blipFill>
        <p:spPr bwMode="auto">
          <a:xfrm>
            <a:off x="164465" y="57912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blumen-pflanzen094"/>
          <p:cNvPicPr>
            <a:picLocks noChangeAspect="1" noChangeArrowheads="1" noCrop="1"/>
          </p:cNvPicPr>
          <p:nvPr/>
        </p:nvPicPr>
        <p:blipFill>
          <a:blip r:embed="rId5"/>
          <a:srcRect/>
          <a:stretch>
            <a:fillRect/>
          </a:stretch>
        </p:blipFill>
        <p:spPr bwMode="auto">
          <a:xfrm>
            <a:off x="1833012" y="5708015"/>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blumen-pflanzen094"/>
          <p:cNvPicPr>
            <a:picLocks noChangeAspect="1" noChangeArrowheads="1" noCrop="1"/>
          </p:cNvPicPr>
          <p:nvPr/>
        </p:nvPicPr>
        <p:blipFill>
          <a:blip r:embed="rId5"/>
          <a:srcRect/>
          <a:stretch>
            <a:fillRect/>
          </a:stretch>
        </p:blipFill>
        <p:spPr bwMode="auto">
          <a:xfrm>
            <a:off x="3536950" y="5708015"/>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p:nvPr/>
        </p:nvSpPr>
        <p:spPr>
          <a:xfrm>
            <a:off x="4983153" y="4754880"/>
            <a:ext cx="4171335" cy="1077218"/>
          </a:xfrm>
          <a:prstGeom prst="rect">
            <a:avLst/>
          </a:prstGeom>
          <a:noFill/>
        </p:spPr>
        <p:txBody>
          <a:bodyPr wrap="none" rtlCol="0" anchor="t">
            <a:spAutoFit/>
          </a:bodyPr>
          <a:lstStyle/>
          <a:p>
            <a:pPr algn="ctr"/>
            <a:r>
              <a:rPr lang="en-US" sz="3200" b="1"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sym typeface="+mn-ea"/>
              </a:rPr>
              <a:t>Loại khăn mỏng bỏ túi</a:t>
            </a:r>
            <a:br>
              <a:rPr lang="en-US" sz="3200" b="1"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sym typeface="+mn-ea"/>
              </a:rPr>
            </a:br>
            <a:r>
              <a:rPr lang="en-US" sz="3200" b="1"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sym typeface="+mn-ea"/>
              </a:rPr>
              <a:t> để lau mặt, lau tay.</a:t>
            </a: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par>
                                <p:cTn id="13" presetID="4" presetClass="entr" presetSubtype="16" fill="hold" nodeType="withEffect">
                                  <p:stCondLst>
                                    <p:cond delay="0"/>
                                  </p:stCondLst>
                                  <p:childTnLst>
                                    <p:set>
                                      <p:cBhvr>
                                        <p:cTn id="14" dur="1000" fill="hold">
                                          <p:stCondLst>
                                            <p:cond delay="0"/>
                                          </p:stCondLst>
                                        </p:cTn>
                                        <p:tgtEl>
                                          <p:spTgt spid="12">
                                            <p:txEl>
                                              <p:pRg st="0" end="0"/>
                                            </p:txEl>
                                          </p:spTgt>
                                        </p:tgtEl>
                                        <p:attrNameLst>
                                          <p:attrName>style.visibility</p:attrName>
                                        </p:attrNameLst>
                                      </p:cBhvr>
                                      <p:to>
                                        <p:strVal val="visible"/>
                                      </p:to>
                                    </p:set>
                                    <p:animEffect transition="in" filter="box(in)">
                                      <p:cBhvr>
                                        <p:cTn id="15"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10490" y="2496185"/>
            <a:ext cx="3596005" cy="1308735"/>
          </a:xfrm>
          <a:prstGeom prst="cloudCallout">
            <a:avLst>
              <a:gd name="adj1" fmla="val 65203"/>
              <a:gd name="adj2" fmla="val 938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err="1">
                <a:ln>
                  <a:noFill/>
                </a:ln>
                <a:solidFill>
                  <a:srgbClr val="3463FC"/>
                </a:solidFill>
                <a:effectLst>
                  <a:outerShdw blurRad="38100" dist="38100" dir="2700000" algn="tl">
                    <a:srgbClr val="C0C0C0"/>
                  </a:outerShdw>
                </a:effectLst>
                <a:uLnTx/>
                <a:uFillTx/>
                <a:latin typeface="Times New Roman" panose="02020603050405020304" pitchFamily="18" charset="0"/>
                <a:sym typeface="+mn-ea"/>
              </a:rPr>
              <a:t>bít tất</a:t>
            </a:r>
          </a:p>
        </p:txBody>
      </p:sp>
      <p:pic>
        <p:nvPicPr>
          <p:cNvPr id="19" name="Picture 14" descr="Firewrk8"/>
          <p:cNvPicPr>
            <a:picLocks noChangeAspect="1"/>
          </p:cNvPicPr>
          <p:nvPr/>
        </p:nvPicPr>
        <p:blipFill>
          <a:blip r:embed="rId3">
            <a:lum bright="6000" contrast="30000"/>
          </a:blip>
          <a:stretch>
            <a:fillRect/>
          </a:stretch>
        </p:blipFill>
        <p:spPr>
          <a:xfrm>
            <a:off x="110490" y="5763260"/>
            <a:ext cx="1047115" cy="1094740"/>
          </a:xfrm>
          <a:prstGeom prst="rect">
            <a:avLst/>
          </a:prstGeom>
          <a:noFill/>
          <a:ln w="9525">
            <a:noFill/>
          </a:ln>
        </p:spPr>
      </p:pic>
      <p:pic>
        <p:nvPicPr>
          <p:cNvPr id="3078" name="Picture 12" descr="Firewrk8"/>
          <p:cNvPicPr>
            <a:picLocks noChangeAspect="1"/>
          </p:cNvPicPr>
          <p:nvPr/>
        </p:nvPicPr>
        <p:blipFill>
          <a:blip r:embed="rId3">
            <a:lum bright="6000" contrast="30000"/>
          </a:blip>
          <a:stretch>
            <a:fillRect/>
          </a:stretch>
        </p:blipFill>
        <p:spPr>
          <a:xfrm>
            <a:off x="0" y="20320"/>
            <a:ext cx="1656080" cy="1806575"/>
          </a:xfrm>
          <a:prstGeom prst="rect">
            <a:avLst/>
          </a:prstGeom>
          <a:noFill/>
          <a:ln w="9525">
            <a:noFill/>
          </a:ln>
        </p:spPr>
      </p:pic>
      <p:pic>
        <p:nvPicPr>
          <p:cNvPr id="3080" name="Picture 14" descr="Firewrk8"/>
          <p:cNvPicPr>
            <a:picLocks noChangeAspect="1"/>
          </p:cNvPicPr>
          <p:nvPr/>
        </p:nvPicPr>
        <p:blipFill>
          <a:blip r:embed="rId3">
            <a:lum bright="6000" contrast="30000"/>
          </a:blip>
          <a:stretch>
            <a:fillRect/>
          </a:stretch>
        </p:blipFill>
        <p:spPr>
          <a:xfrm>
            <a:off x="9885680" y="20320"/>
            <a:ext cx="2233930" cy="2327275"/>
          </a:xfrm>
          <a:prstGeom prst="rect">
            <a:avLst/>
          </a:prstGeom>
          <a:noFill/>
          <a:ln w="9525">
            <a:noFill/>
          </a:ln>
        </p:spPr>
      </p:pic>
      <p:pic>
        <p:nvPicPr>
          <p:cNvPr id="9" name="Picture 14" descr="Firewrk8"/>
          <p:cNvPicPr>
            <a:picLocks noGrp="1" noChangeAspect="1"/>
          </p:cNvPicPr>
          <p:nvPr>
            <p:ph sz="half" idx="1"/>
          </p:nvPr>
        </p:nvPicPr>
        <p:blipFill>
          <a:blip r:embed="rId3">
            <a:lum bright="6000" contrast="30000"/>
          </a:blip>
          <a:stretch>
            <a:fillRect/>
          </a:stretch>
        </p:blipFill>
        <p:spPr>
          <a:xfrm>
            <a:off x="1276985" y="5763260"/>
            <a:ext cx="1155065" cy="1129030"/>
          </a:xfrm>
          <a:prstGeom prst="rect">
            <a:avLst/>
          </a:prstGeom>
          <a:noFill/>
          <a:ln w="9525">
            <a:noFill/>
          </a:ln>
        </p:spPr>
      </p:pic>
      <p:pic>
        <p:nvPicPr>
          <p:cNvPr id="11" name="Picture 14" descr="Firewrk8"/>
          <p:cNvPicPr>
            <a:picLocks noGrp="1" noChangeAspect="1"/>
          </p:cNvPicPr>
          <p:nvPr>
            <p:ph sz="half" idx="2"/>
          </p:nvPr>
        </p:nvPicPr>
        <p:blipFill>
          <a:blip r:embed="rId3">
            <a:lum bright="6000" contrast="30000"/>
          </a:blip>
          <a:stretch>
            <a:fillRect/>
          </a:stretch>
        </p:blipFill>
        <p:spPr>
          <a:xfrm>
            <a:off x="2551430" y="5763260"/>
            <a:ext cx="1155065" cy="1129030"/>
          </a:xfrm>
          <a:prstGeom prst="rect">
            <a:avLst/>
          </a:prstGeom>
          <a:noFill/>
          <a:ln w="9525">
            <a:noFill/>
          </a:ln>
        </p:spPr>
      </p:pic>
      <p:pic>
        <p:nvPicPr>
          <p:cNvPr id="4" name="Picture 14" descr="Firewrk8"/>
          <p:cNvPicPr>
            <a:picLocks noChangeAspect="1"/>
          </p:cNvPicPr>
          <p:nvPr/>
        </p:nvPicPr>
        <p:blipFill>
          <a:blip r:embed="rId3">
            <a:lum bright="6000" contrast="30000"/>
          </a:blip>
          <a:stretch>
            <a:fillRect/>
          </a:stretch>
        </p:blipFill>
        <p:spPr>
          <a:xfrm>
            <a:off x="3804285" y="5706110"/>
            <a:ext cx="1155065" cy="1129030"/>
          </a:xfrm>
          <a:prstGeom prst="rect">
            <a:avLst/>
          </a:prstGeom>
          <a:noFill/>
          <a:ln w="9525">
            <a:noFill/>
          </a:ln>
        </p:spPr>
      </p:pic>
      <p:pic>
        <p:nvPicPr>
          <p:cNvPr id="7" name="Picture 14" descr="Firewrk8"/>
          <p:cNvPicPr>
            <a:picLocks noChangeAspect="1"/>
          </p:cNvPicPr>
          <p:nvPr/>
        </p:nvPicPr>
        <p:blipFill>
          <a:blip r:embed="rId3">
            <a:lum bright="6000" contrast="30000"/>
          </a:blip>
          <a:stretch>
            <a:fillRect/>
          </a:stretch>
        </p:blipFill>
        <p:spPr>
          <a:xfrm>
            <a:off x="5078730" y="5763260"/>
            <a:ext cx="1155065" cy="1129030"/>
          </a:xfrm>
          <a:prstGeom prst="rect">
            <a:avLst/>
          </a:prstGeom>
          <a:noFill/>
          <a:ln w="9525">
            <a:noFill/>
          </a:ln>
        </p:spPr>
      </p:pic>
      <p:pic>
        <p:nvPicPr>
          <p:cNvPr id="8" name="Picture 14" descr="Firewrk8"/>
          <p:cNvPicPr>
            <a:picLocks noChangeAspect="1"/>
          </p:cNvPicPr>
          <p:nvPr/>
        </p:nvPicPr>
        <p:blipFill>
          <a:blip r:embed="rId3">
            <a:lum bright="6000" contrast="30000"/>
          </a:blip>
          <a:stretch>
            <a:fillRect/>
          </a:stretch>
        </p:blipFill>
        <p:spPr>
          <a:xfrm>
            <a:off x="6233795" y="5746115"/>
            <a:ext cx="1155065" cy="1129030"/>
          </a:xfrm>
          <a:prstGeom prst="rect">
            <a:avLst/>
          </a:prstGeom>
          <a:noFill/>
          <a:ln w="9525">
            <a:noFill/>
          </a:ln>
        </p:spPr>
      </p:pic>
      <p:pic>
        <p:nvPicPr>
          <p:cNvPr id="10" name="Picture 14" descr="Firewrk8"/>
          <p:cNvPicPr>
            <a:picLocks noChangeAspect="1"/>
          </p:cNvPicPr>
          <p:nvPr/>
        </p:nvPicPr>
        <p:blipFill>
          <a:blip r:embed="rId3">
            <a:lum bright="6000" contrast="30000"/>
          </a:blip>
          <a:stretch>
            <a:fillRect/>
          </a:stretch>
        </p:blipFill>
        <p:spPr>
          <a:xfrm>
            <a:off x="7468235" y="5763260"/>
            <a:ext cx="1155065" cy="1129030"/>
          </a:xfrm>
          <a:prstGeom prst="rect">
            <a:avLst/>
          </a:prstGeom>
          <a:noFill/>
          <a:ln w="9525">
            <a:noFill/>
          </a:ln>
        </p:spPr>
      </p:pic>
      <p:pic>
        <p:nvPicPr>
          <p:cNvPr id="12" name="Picture 14" descr="Firewrk8"/>
          <p:cNvPicPr>
            <a:picLocks noChangeAspect="1"/>
          </p:cNvPicPr>
          <p:nvPr/>
        </p:nvPicPr>
        <p:blipFill>
          <a:blip r:embed="rId3">
            <a:lum bright="6000" contrast="30000"/>
          </a:blip>
          <a:stretch>
            <a:fillRect/>
          </a:stretch>
        </p:blipFill>
        <p:spPr>
          <a:xfrm>
            <a:off x="8589645" y="5746115"/>
            <a:ext cx="1155065" cy="1129030"/>
          </a:xfrm>
          <a:prstGeom prst="rect">
            <a:avLst/>
          </a:prstGeom>
          <a:noFill/>
          <a:ln w="9525">
            <a:noFill/>
          </a:ln>
        </p:spPr>
      </p:pic>
      <p:pic>
        <p:nvPicPr>
          <p:cNvPr id="100" name="Picture 99"/>
          <p:cNvPicPr/>
          <p:nvPr/>
        </p:nvPicPr>
        <p:blipFill>
          <a:blip r:embed="rId4"/>
          <a:stretch>
            <a:fillRect/>
          </a:stretch>
        </p:blipFill>
        <p:spPr>
          <a:xfrm>
            <a:off x="4417695" y="1305560"/>
            <a:ext cx="4453255" cy="4053205"/>
          </a:xfrm>
          <a:prstGeom prst="rect">
            <a:avLst/>
          </a:prstGeom>
          <a:noFill/>
          <a:ln w="9525">
            <a:noFill/>
          </a:ln>
        </p:spPr>
      </p:pic>
      <p:sp>
        <p:nvSpPr>
          <p:cNvPr id="2" name="Text Box 1"/>
          <p:cNvSpPr txBox="1"/>
          <p:nvPr/>
        </p:nvSpPr>
        <p:spPr>
          <a:xfrm>
            <a:off x="5648960" y="5218430"/>
            <a:ext cx="1901825"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vớ</a:t>
            </a:r>
            <a:r>
              <a:rPr lang="en-US" dirty="0"/>
              <a:t> </a:t>
            </a:r>
          </a:p>
        </p:txBody>
      </p:sp>
    </p:spTree>
    <p:custDataLst>
      <p:tags r:id="rId1"/>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par>
                                <p:cTn id="8" presetID="4" presetClass="entr" presetSubtype="16" fill="hold" grpId="0" nodeType="withEffect">
                                  <p:stCondLst>
                                    <p:cond delay="0"/>
                                  </p:stCondLst>
                                  <p:childTnLst>
                                    <p:set>
                                      <p:cBhvr>
                                        <p:cTn id="9" dur="500"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470660" y="352425"/>
            <a:ext cx="4205605" cy="1522730"/>
          </a:xfrm>
          <a:prstGeom prst="cloudCallout">
            <a:avLst>
              <a:gd name="adj1" fmla="val 42526"/>
              <a:gd name="adj2" fmla="val 2773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viết lia lịa</a:t>
            </a:r>
            <a:endParaRPr lang="en-US" sz="3600" dirty="0"/>
          </a:p>
        </p:txBody>
      </p:sp>
      <p:sp>
        <p:nvSpPr>
          <p:cNvPr id="6" name="Cloud Callout 5"/>
          <p:cNvSpPr/>
          <p:nvPr/>
        </p:nvSpPr>
        <p:spPr>
          <a:xfrm>
            <a:off x="0" y="3234055"/>
            <a:ext cx="4625975" cy="1308735"/>
          </a:xfrm>
          <a:prstGeom prst="cloudCallout">
            <a:avLst>
              <a:gd name="adj1" fmla="val 53584"/>
              <a:gd name="adj2" fmla="val 18523"/>
            </a:avLst>
          </a:prstGeom>
          <a:solidFill>
            <a:srgbClr val="37F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ngắn ngủn</a:t>
            </a:r>
            <a:endParaRPr lang="en-US" sz="3600" dirty="0"/>
          </a:p>
        </p:txBody>
      </p:sp>
      <p:pic>
        <p:nvPicPr>
          <p:cNvPr id="19" name="Picture 14" descr="Firewrk8"/>
          <p:cNvPicPr>
            <a:picLocks noChangeAspect="1"/>
          </p:cNvPicPr>
          <p:nvPr/>
        </p:nvPicPr>
        <p:blipFill>
          <a:blip r:embed="rId3">
            <a:lum bright="6000" contrast="30000"/>
          </a:blip>
          <a:stretch>
            <a:fillRect/>
          </a:stretch>
        </p:blipFill>
        <p:spPr>
          <a:xfrm>
            <a:off x="110490" y="5763260"/>
            <a:ext cx="1047115" cy="1094740"/>
          </a:xfrm>
          <a:prstGeom prst="rect">
            <a:avLst/>
          </a:prstGeom>
          <a:noFill/>
          <a:ln w="9525">
            <a:noFill/>
          </a:ln>
        </p:spPr>
      </p:pic>
      <p:pic>
        <p:nvPicPr>
          <p:cNvPr id="3078" name="Picture 12" descr="Firewrk8"/>
          <p:cNvPicPr>
            <a:picLocks noChangeAspect="1"/>
          </p:cNvPicPr>
          <p:nvPr/>
        </p:nvPicPr>
        <p:blipFill>
          <a:blip r:embed="rId3">
            <a:lum bright="6000" contrast="30000"/>
          </a:blip>
          <a:stretch>
            <a:fillRect/>
          </a:stretch>
        </p:blipFill>
        <p:spPr>
          <a:xfrm>
            <a:off x="111125" y="68580"/>
            <a:ext cx="1656080" cy="1806575"/>
          </a:xfrm>
          <a:prstGeom prst="rect">
            <a:avLst/>
          </a:prstGeom>
          <a:noFill/>
          <a:ln w="9525">
            <a:noFill/>
          </a:ln>
        </p:spPr>
      </p:pic>
      <p:pic>
        <p:nvPicPr>
          <p:cNvPr id="3080" name="Picture 14" descr="Firewrk8"/>
          <p:cNvPicPr>
            <a:picLocks noChangeAspect="1"/>
          </p:cNvPicPr>
          <p:nvPr/>
        </p:nvPicPr>
        <p:blipFill>
          <a:blip r:embed="rId3">
            <a:lum bright="6000" contrast="30000"/>
          </a:blip>
          <a:stretch>
            <a:fillRect/>
          </a:stretch>
        </p:blipFill>
        <p:spPr>
          <a:xfrm>
            <a:off x="9885680" y="20320"/>
            <a:ext cx="2233930" cy="2327275"/>
          </a:xfrm>
          <a:prstGeom prst="rect">
            <a:avLst/>
          </a:prstGeom>
          <a:noFill/>
          <a:ln w="9525">
            <a:noFill/>
          </a:ln>
        </p:spPr>
      </p:pic>
      <p:pic>
        <p:nvPicPr>
          <p:cNvPr id="9" name="Picture 14" descr="Firewrk8"/>
          <p:cNvPicPr>
            <a:picLocks noGrp="1" noChangeAspect="1"/>
          </p:cNvPicPr>
          <p:nvPr>
            <p:ph sz="half" idx="1"/>
          </p:nvPr>
        </p:nvPicPr>
        <p:blipFill>
          <a:blip r:embed="rId3">
            <a:lum bright="6000" contrast="30000"/>
          </a:blip>
          <a:stretch>
            <a:fillRect/>
          </a:stretch>
        </p:blipFill>
        <p:spPr>
          <a:xfrm>
            <a:off x="1276985" y="5763260"/>
            <a:ext cx="1155065" cy="1129030"/>
          </a:xfrm>
          <a:prstGeom prst="rect">
            <a:avLst/>
          </a:prstGeom>
          <a:noFill/>
          <a:ln w="9525">
            <a:noFill/>
          </a:ln>
        </p:spPr>
      </p:pic>
      <p:pic>
        <p:nvPicPr>
          <p:cNvPr id="11" name="Picture 14" descr="Firewrk8"/>
          <p:cNvPicPr>
            <a:picLocks noGrp="1" noChangeAspect="1"/>
          </p:cNvPicPr>
          <p:nvPr>
            <p:ph sz="half" idx="2"/>
          </p:nvPr>
        </p:nvPicPr>
        <p:blipFill>
          <a:blip r:embed="rId3">
            <a:lum bright="6000" contrast="30000"/>
          </a:blip>
          <a:stretch>
            <a:fillRect/>
          </a:stretch>
        </p:blipFill>
        <p:spPr>
          <a:xfrm>
            <a:off x="2551430" y="5763260"/>
            <a:ext cx="1155065" cy="1129030"/>
          </a:xfrm>
          <a:prstGeom prst="rect">
            <a:avLst/>
          </a:prstGeom>
          <a:noFill/>
          <a:ln w="9525">
            <a:noFill/>
          </a:ln>
        </p:spPr>
      </p:pic>
      <p:sp>
        <p:nvSpPr>
          <p:cNvPr id="5" name="Flowchart: Alternate Process 4"/>
          <p:cNvSpPr/>
          <p:nvPr/>
        </p:nvSpPr>
        <p:spPr>
          <a:xfrm>
            <a:off x="4827270" y="1691005"/>
            <a:ext cx="5036820" cy="868680"/>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viết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nhanh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liên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tục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 name="Flowchart: Alternate Process 1"/>
          <p:cNvSpPr/>
          <p:nvPr/>
        </p:nvSpPr>
        <p:spPr>
          <a:xfrm>
            <a:off x="4827270" y="3968750"/>
            <a:ext cx="3762375" cy="868680"/>
          </a:xfrm>
          <a:prstGeom prst="flowChartAlternateProcess">
            <a:avLst/>
          </a:prstGeom>
          <a:solidFill>
            <a:srgbClr val="E6F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ngắn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có</a:t>
            </a:r>
            <a:r>
              <a:rPr lang="en-US" sz="3200" b="1" dirty="0">
                <a:solidFill>
                  <a:srgbClr val="C00000"/>
                </a:solidFill>
                <a:latin typeface="Times New Roman" panose="02020603050405020304" pitchFamily="18" charset="0"/>
                <a:cs typeface="Times New Roman" panose="02020603050405020304" pitchFamily="18" charset="0"/>
              </a:rPr>
              <a:t> ý </a:t>
            </a:r>
            <a:r>
              <a:rPr lang="en-US" sz="3200" b="1" dirty="0" err="1">
                <a:solidFill>
                  <a:srgbClr val="C00000"/>
                </a:solidFill>
                <a:latin typeface="Times New Roman" panose="02020603050405020304" pitchFamily="18" charset="0"/>
                <a:cs typeface="Times New Roman" panose="02020603050405020304" pitchFamily="18" charset="0"/>
              </a:rPr>
              <a:t>chê</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3" name="Picture 14" descr="Firewrk8"/>
          <p:cNvPicPr>
            <a:picLocks noChangeAspect="1"/>
          </p:cNvPicPr>
          <p:nvPr/>
        </p:nvPicPr>
        <p:blipFill>
          <a:blip r:embed="rId3">
            <a:lum bright="6000" contrast="30000"/>
          </a:blip>
          <a:stretch>
            <a:fillRect/>
          </a:stretch>
        </p:blipFill>
        <p:spPr>
          <a:xfrm>
            <a:off x="3804285" y="5706110"/>
            <a:ext cx="1155065" cy="1129030"/>
          </a:xfrm>
          <a:prstGeom prst="rect">
            <a:avLst/>
          </a:prstGeom>
          <a:noFill/>
          <a:ln w="9525">
            <a:noFill/>
          </a:ln>
        </p:spPr>
      </p:pic>
      <p:pic>
        <p:nvPicPr>
          <p:cNvPr id="7" name="Picture 14" descr="Firewrk8"/>
          <p:cNvPicPr>
            <a:picLocks noChangeAspect="1"/>
          </p:cNvPicPr>
          <p:nvPr/>
        </p:nvPicPr>
        <p:blipFill>
          <a:blip r:embed="rId3">
            <a:lum bright="6000" contrast="30000"/>
          </a:blip>
          <a:stretch>
            <a:fillRect/>
          </a:stretch>
        </p:blipFill>
        <p:spPr>
          <a:xfrm>
            <a:off x="5078730" y="5763260"/>
            <a:ext cx="1155065" cy="1129030"/>
          </a:xfrm>
          <a:prstGeom prst="rect">
            <a:avLst/>
          </a:prstGeom>
          <a:noFill/>
          <a:ln w="9525">
            <a:noFill/>
          </a:ln>
        </p:spPr>
      </p:pic>
      <p:pic>
        <p:nvPicPr>
          <p:cNvPr id="8" name="Picture 14" descr="Firewrk8"/>
          <p:cNvPicPr>
            <a:picLocks noChangeAspect="1"/>
          </p:cNvPicPr>
          <p:nvPr/>
        </p:nvPicPr>
        <p:blipFill>
          <a:blip r:embed="rId3">
            <a:lum bright="6000" contrast="30000"/>
          </a:blip>
          <a:stretch>
            <a:fillRect/>
          </a:stretch>
        </p:blipFill>
        <p:spPr>
          <a:xfrm>
            <a:off x="6233795" y="5746115"/>
            <a:ext cx="1155065" cy="1129030"/>
          </a:xfrm>
          <a:prstGeom prst="rect">
            <a:avLst/>
          </a:prstGeom>
          <a:noFill/>
          <a:ln w="9525">
            <a:noFill/>
          </a:ln>
        </p:spPr>
      </p:pic>
      <p:pic>
        <p:nvPicPr>
          <p:cNvPr id="10" name="Picture 14" descr="Firewrk8"/>
          <p:cNvPicPr>
            <a:picLocks noChangeAspect="1"/>
          </p:cNvPicPr>
          <p:nvPr/>
        </p:nvPicPr>
        <p:blipFill>
          <a:blip r:embed="rId3">
            <a:lum bright="6000" contrast="30000"/>
          </a:blip>
          <a:stretch>
            <a:fillRect/>
          </a:stretch>
        </p:blipFill>
        <p:spPr>
          <a:xfrm>
            <a:off x="7468235" y="5763260"/>
            <a:ext cx="1155065" cy="1129030"/>
          </a:xfrm>
          <a:prstGeom prst="rect">
            <a:avLst/>
          </a:prstGeom>
          <a:noFill/>
          <a:ln w="9525">
            <a:noFill/>
          </a:ln>
        </p:spPr>
      </p:pic>
      <p:pic>
        <p:nvPicPr>
          <p:cNvPr id="12" name="Picture 14" descr="Firewrk8"/>
          <p:cNvPicPr>
            <a:picLocks noChangeAspect="1"/>
          </p:cNvPicPr>
          <p:nvPr/>
        </p:nvPicPr>
        <p:blipFill>
          <a:blip r:embed="rId3">
            <a:lum bright="6000" contrast="30000"/>
          </a:blip>
          <a:stretch>
            <a:fillRect/>
          </a:stretch>
        </p:blipFill>
        <p:spPr>
          <a:xfrm>
            <a:off x="8589645" y="5746115"/>
            <a:ext cx="1155065" cy="1129030"/>
          </a:xfrm>
          <a:prstGeom prst="rect">
            <a:avLst/>
          </a:prstGeom>
          <a:noFill/>
          <a:ln w="9525">
            <a:noFill/>
          </a:ln>
        </p:spPr>
      </p:pic>
    </p:spTree>
    <p:custDataLst>
      <p:tags r:id="rId1"/>
    </p:custData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000"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96240" y="219075"/>
            <a:ext cx="3851910" cy="713740"/>
          </a:xfrm>
          <a:prstGeom prst="cloudCallout">
            <a:avLst>
              <a:gd name="adj1" fmla="val 2325"/>
              <a:gd name="adj2" fmla="val 60943"/>
            </a:avLst>
          </a:prstGeom>
          <a:solidFill>
            <a:srgbClr val="37F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khăn</a:t>
            </a:r>
            <a:r>
              <a:rPr lang="en-US" sz="3200" b="1" noProof="0" dirty="0">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 </a:t>
            </a:r>
            <a:r>
              <a:rPr lang="en-US" sz="32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mùi</a:t>
            </a:r>
            <a:r>
              <a:rPr lang="en-US" sz="3200" b="1" noProof="0" dirty="0">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 </a:t>
            </a:r>
            <a:r>
              <a:rPr lang="en-US" sz="32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soa  </a:t>
            </a:r>
            <a:endParaRPr lang="en-US" sz="3200" dirty="0"/>
          </a:p>
        </p:txBody>
      </p:sp>
      <p:pic>
        <p:nvPicPr>
          <p:cNvPr id="100" name="Content Placeholder 99"/>
          <p:cNvPicPr>
            <a:picLocks noGrp="1" noChangeAspect="1"/>
          </p:cNvPicPr>
          <p:nvPr>
            <p:ph sz="half" idx="1"/>
          </p:nvPr>
        </p:nvPicPr>
        <p:blipFill>
          <a:blip r:embed="rId2"/>
          <a:stretch>
            <a:fillRect/>
          </a:stretch>
        </p:blipFill>
        <p:spPr>
          <a:xfrm>
            <a:off x="944880" y="1028065"/>
            <a:ext cx="2543175" cy="2229485"/>
          </a:xfrm>
          <a:prstGeom prst="rect">
            <a:avLst/>
          </a:prstGeom>
          <a:noFill/>
          <a:ln w="9525">
            <a:noFill/>
          </a:ln>
        </p:spPr>
      </p:pic>
      <p:sp>
        <p:nvSpPr>
          <p:cNvPr id="12" name="Text Box 11"/>
          <p:cNvSpPr txBox="1"/>
          <p:nvPr/>
        </p:nvSpPr>
        <p:spPr>
          <a:xfrm>
            <a:off x="108893" y="3258185"/>
            <a:ext cx="4171335" cy="1077218"/>
          </a:xfrm>
          <a:prstGeom prst="rect">
            <a:avLst/>
          </a:prstGeom>
          <a:noFill/>
        </p:spPr>
        <p:txBody>
          <a:bodyPr wrap="none" rtlCol="0" anchor="t">
            <a:spAutoFit/>
          </a:bodyPr>
          <a:lstStyle/>
          <a:p>
            <a:pPr algn="ctr"/>
            <a:r>
              <a:rPr lang="en-US" sz="3200" b="1"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sym typeface="+mn-ea"/>
              </a:rPr>
              <a:t>Loại khăn mỏng bỏ túi</a:t>
            </a:r>
            <a:br>
              <a:rPr lang="en-US" sz="3200" b="1"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sym typeface="+mn-ea"/>
              </a:rPr>
            </a:br>
            <a:r>
              <a:rPr lang="en-US" sz="3200" b="1"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sym typeface="+mn-ea"/>
              </a:rPr>
              <a:t> để lau mặt, lau tay.</a:t>
            </a:r>
          </a:p>
        </p:txBody>
      </p:sp>
      <p:sp>
        <p:nvSpPr>
          <p:cNvPr id="6" name="Cloud Callout 5"/>
          <p:cNvSpPr/>
          <p:nvPr/>
        </p:nvSpPr>
        <p:spPr>
          <a:xfrm>
            <a:off x="4787900" y="219075"/>
            <a:ext cx="2959735" cy="808990"/>
          </a:xfrm>
          <a:prstGeom prst="cloudCallout">
            <a:avLst>
              <a:gd name="adj1" fmla="val 19942"/>
              <a:gd name="adj2" fmla="val 548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noProof="0" dirty="0" err="1">
                <a:ln>
                  <a:noFill/>
                </a:ln>
                <a:solidFill>
                  <a:srgbClr val="3463FC"/>
                </a:solidFill>
                <a:effectLst>
                  <a:outerShdw blurRad="38100" dist="38100" dir="2700000" algn="tl">
                    <a:srgbClr val="C0C0C0"/>
                  </a:outerShdw>
                </a:effectLst>
                <a:uLnTx/>
                <a:uFillTx/>
                <a:latin typeface="Times New Roman" panose="02020603050405020304" pitchFamily="18" charset="0"/>
                <a:sym typeface="+mn-ea"/>
              </a:rPr>
              <a:t>bít tất</a:t>
            </a:r>
          </a:p>
        </p:txBody>
      </p:sp>
      <p:grpSp>
        <p:nvGrpSpPr>
          <p:cNvPr id="14" name="Group 13"/>
          <p:cNvGrpSpPr/>
          <p:nvPr/>
        </p:nvGrpSpPr>
        <p:grpSpPr>
          <a:xfrm>
            <a:off x="5225415" y="1092835"/>
            <a:ext cx="2626360" cy="2854325"/>
            <a:chOff x="7583" y="1721"/>
            <a:chExt cx="4136" cy="4495"/>
          </a:xfrm>
        </p:grpSpPr>
        <p:pic>
          <p:nvPicPr>
            <p:cNvPr id="2" name="Picture 1"/>
            <p:cNvPicPr/>
            <p:nvPr/>
          </p:nvPicPr>
          <p:blipFill>
            <a:blip r:embed="rId3"/>
            <a:stretch>
              <a:fillRect/>
            </a:stretch>
          </p:blipFill>
          <p:spPr>
            <a:xfrm>
              <a:off x="7583" y="1721"/>
              <a:ext cx="4136" cy="3508"/>
            </a:xfrm>
            <a:prstGeom prst="rect">
              <a:avLst/>
            </a:prstGeom>
            <a:noFill/>
            <a:ln w="9525">
              <a:noFill/>
            </a:ln>
          </p:spPr>
        </p:pic>
        <p:sp>
          <p:nvSpPr>
            <p:cNvPr id="5" name="Rounded Rectangle 4"/>
            <p:cNvSpPr/>
            <p:nvPr/>
          </p:nvSpPr>
          <p:spPr>
            <a:xfrm>
              <a:off x="8340" y="5298"/>
              <a:ext cx="2553" cy="919"/>
            </a:xfrm>
            <a:prstGeom prst="roundRect">
              <a:avLst/>
            </a:prstGeom>
            <a:solidFill>
              <a:srgbClr val="E6F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vớ</a:t>
              </a:r>
              <a:endParaRPr lang="en-US" sz="3200" b="1" dirty="0">
                <a:solidFill>
                  <a:srgbClr val="C00000"/>
                </a:solidFill>
                <a:latin typeface="Times New Roman" panose="02020603050405020304" pitchFamily="18" charset="0"/>
                <a:cs typeface="Times New Roman" panose="02020603050405020304" pitchFamily="18" charset="0"/>
              </a:endParaRPr>
            </a:p>
          </p:txBody>
        </p:sp>
      </p:grpSp>
      <p:sp>
        <p:nvSpPr>
          <p:cNvPr id="3" name="Cloud Callout 2"/>
          <p:cNvSpPr/>
          <p:nvPr/>
        </p:nvSpPr>
        <p:spPr>
          <a:xfrm>
            <a:off x="569595" y="4481195"/>
            <a:ext cx="3129915" cy="1036955"/>
          </a:xfrm>
          <a:prstGeom prst="cloudCallout">
            <a:avLst>
              <a:gd name="adj1" fmla="val 6279"/>
              <a:gd name="adj2" fmla="val 7149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viết lia lịa</a:t>
            </a:r>
            <a:endParaRPr lang="en-US" sz="3200" dirty="0"/>
          </a:p>
        </p:txBody>
      </p:sp>
      <p:sp>
        <p:nvSpPr>
          <p:cNvPr id="7" name="Flowchart: Alternate Process 6"/>
          <p:cNvSpPr/>
          <p:nvPr/>
        </p:nvSpPr>
        <p:spPr>
          <a:xfrm>
            <a:off x="0" y="5809615"/>
            <a:ext cx="4610099" cy="684530"/>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viết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nhanh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liên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tục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5157470" y="4525645"/>
            <a:ext cx="3335022" cy="846455"/>
          </a:xfrm>
          <a:prstGeom prst="cloudCallout">
            <a:avLst>
              <a:gd name="adj1" fmla="val 2480"/>
              <a:gd name="adj2" fmla="val 89984"/>
            </a:avLst>
          </a:prstGeom>
          <a:solidFill>
            <a:srgbClr val="37F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sym typeface="+mn-ea"/>
              </a:rPr>
              <a:t>ngắn ngủn</a:t>
            </a:r>
            <a:endParaRPr lang="en-US" sz="3200" dirty="0"/>
          </a:p>
        </p:txBody>
      </p:sp>
      <p:sp>
        <p:nvSpPr>
          <p:cNvPr id="9" name="Flowchart: Alternate Process 8"/>
          <p:cNvSpPr/>
          <p:nvPr/>
        </p:nvSpPr>
        <p:spPr>
          <a:xfrm>
            <a:off x="5048250" y="5728652"/>
            <a:ext cx="3867150" cy="846455"/>
          </a:xfrm>
          <a:prstGeom prst="flowChartAlternateProcess">
            <a:avLst/>
          </a:prstGeom>
          <a:solidFill>
            <a:srgbClr val="E6F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ngắn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có</a:t>
            </a:r>
            <a:r>
              <a:rPr lang="en-US" sz="3200" b="1" dirty="0">
                <a:solidFill>
                  <a:srgbClr val="C00000"/>
                </a:solidFill>
                <a:latin typeface="Times New Roman" panose="02020603050405020304" pitchFamily="18" charset="0"/>
                <a:cs typeface="Times New Roman" panose="02020603050405020304" pitchFamily="18" charset="0"/>
              </a:rPr>
              <a:t> ý  </a:t>
            </a:r>
            <a:r>
              <a:rPr lang="en-US" sz="3200" b="1" dirty="0" err="1">
                <a:solidFill>
                  <a:srgbClr val="C00000"/>
                </a:solidFill>
                <a:latin typeface="Times New Roman" panose="02020603050405020304" pitchFamily="18" charset="0"/>
                <a:cs typeface="Times New Roman" panose="02020603050405020304" pitchFamily="18" charset="0"/>
              </a:rPr>
              <a:t>chê</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8198" name="Picture 7" descr="cyworld0138"/>
          <p:cNvPicPr>
            <a:picLocks noGrp="1" noChangeAspect="1"/>
          </p:cNvPicPr>
          <p:nvPr>
            <p:ph sz="half" idx="2"/>
          </p:nvPr>
        </p:nvPicPr>
        <p:blipFill>
          <a:blip r:embed="rId4"/>
          <a:stretch>
            <a:fillRect/>
          </a:stretch>
        </p:blipFill>
        <p:spPr>
          <a:xfrm>
            <a:off x="10657840" y="-151130"/>
            <a:ext cx="1418590" cy="4761865"/>
          </a:xfrm>
          <a:prstGeom prst="rect">
            <a:avLst/>
          </a:prstGeom>
          <a:noFill/>
          <a:ln w="9525">
            <a:noFill/>
          </a:ln>
        </p:spPr>
      </p:pic>
      <p:pic>
        <p:nvPicPr>
          <p:cNvPr id="13" name="Picture 18" descr="blumen-pflanzen094"/>
          <p:cNvPicPr>
            <a:picLocks noChangeAspect="1" noChangeArrowheads="1" noCrop="1"/>
          </p:cNvPicPr>
          <p:nvPr/>
        </p:nvPicPr>
        <p:blipFill>
          <a:blip r:embed="rId5"/>
          <a:srcRect/>
          <a:stretch>
            <a:fillRect/>
          </a:stretch>
        </p:blipFill>
        <p:spPr bwMode="auto">
          <a:xfrm>
            <a:off x="9210040" y="9017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1663700" y="1073151"/>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TÌM HIỂU BÀI</a:t>
            </a:r>
          </a:p>
        </p:txBody>
      </p:sp>
      <p:pic>
        <p:nvPicPr>
          <p:cNvPr id="18435"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524000" y="2654300"/>
            <a:ext cx="9144000"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492545"/>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3" descr="IMG_256"/>
          <p:cNvPicPr>
            <a:picLocks noGrp="1" noChangeAspect="1"/>
          </p:cNvPicPr>
          <p:nvPr>
            <p:ph idx="1"/>
          </p:nvPr>
        </p:nvPicPr>
        <p:blipFill>
          <a:blip r:embed="rId3"/>
          <a:stretch>
            <a:fillRect/>
          </a:stretch>
        </p:blipFill>
        <p:spPr>
          <a:xfrm>
            <a:off x="42545" y="635"/>
            <a:ext cx="12192635" cy="6857365"/>
          </a:xfrm>
          <a:prstGeom prst="rect">
            <a:avLst/>
          </a:prstGeom>
          <a:noFill/>
          <a:ln w="9525">
            <a:noFill/>
          </a:ln>
        </p:spPr>
      </p:pic>
      <p:sp>
        <p:nvSpPr>
          <p:cNvPr id="4" name="Text Box 3"/>
          <p:cNvSpPr txBox="1"/>
          <p:nvPr/>
        </p:nvSpPr>
        <p:spPr>
          <a:xfrm>
            <a:off x="3810635" y="0"/>
            <a:ext cx="4570095" cy="645160"/>
          </a:xfrm>
          <a:prstGeom prst="rect">
            <a:avLst/>
          </a:prstGeom>
          <a:noFill/>
        </p:spPr>
        <p:txBody>
          <a:bodyPr wrap="square" rtlCol="0" anchor="t">
            <a:spAutoFit/>
          </a:bodyPr>
          <a:lstStyle/>
          <a:p>
            <a:pPr algn="ctr"/>
            <a:r>
              <a:rPr lang="en-US" sz="3600" dirty="0" err="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sym typeface="+mn-ea"/>
              </a:rPr>
              <a:t>Tìm</a:t>
            </a:r>
            <a:r>
              <a:rPr lang="en-US" sz="3600" dirty="0">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sym typeface="+mn-ea"/>
              </a:rPr>
              <a:t> </a:t>
            </a:r>
            <a:r>
              <a:rPr lang="en-US" sz="3600" dirty="0" err="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sym typeface="+mn-ea"/>
              </a:rPr>
              <a:t>hiểu</a:t>
            </a:r>
            <a:r>
              <a:rPr lang="en-US" sz="3600" dirty="0">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sym typeface="+mn-ea"/>
              </a:rPr>
              <a:t> </a:t>
            </a:r>
            <a:r>
              <a:rPr lang="en-US" sz="3600" dirty="0" err="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sym typeface="+mn-ea"/>
              </a:rPr>
              <a:t>bài</a:t>
            </a:r>
            <a:endParaRPr lang="en-US" sz="3600" dirty="0">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sym typeface="+mn-ea"/>
            </a:endParaRPr>
          </a:p>
        </p:txBody>
      </p:sp>
      <p:sp>
        <p:nvSpPr>
          <p:cNvPr id="5" name="Text Box 4"/>
          <p:cNvSpPr txBox="1"/>
          <p:nvPr/>
        </p:nvSpPr>
        <p:spPr>
          <a:xfrm>
            <a:off x="2281555" y="1687830"/>
            <a:ext cx="6841490" cy="64516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Nhân</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vật</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tôi</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trong</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bài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tên</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là</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gì</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a:t>
            </a:r>
            <a:endParaRPr lang="en-US" sz="3600" dirty="0"/>
          </a:p>
        </p:txBody>
      </p:sp>
      <p:sp>
        <p:nvSpPr>
          <p:cNvPr id="6" name="Text Box 5"/>
          <p:cNvSpPr txBox="1"/>
          <p:nvPr/>
        </p:nvSpPr>
        <p:spPr>
          <a:xfrm>
            <a:off x="3342640" y="2725420"/>
            <a:ext cx="5150485" cy="58356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lang="en-US" sz="3200" b="1" noProof="0" dirty="0" err="1">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Nhân vật “tôi” tên</a:t>
            </a:r>
            <a:r>
              <a:rPr lang="en-US" sz="3200" b="1" noProof="0" dirty="0">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 </a:t>
            </a:r>
            <a:r>
              <a:rPr lang="en-US" sz="3200" b="1" noProof="0" dirty="0" err="1">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là</a:t>
            </a:r>
            <a:r>
              <a:rPr lang="en-US" sz="3200" b="1" noProof="0" dirty="0">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 </a:t>
            </a:r>
            <a:r>
              <a:rPr lang="en-US" sz="3200" b="1" noProof="0" dirty="0" err="1">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Cô</a:t>
            </a:r>
            <a:r>
              <a:rPr lang="en-US" sz="3200" b="1" noProof="0" dirty="0">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-li-a</a:t>
            </a:r>
            <a:r>
              <a:rPr lang="en-US" b="1" noProof="0" dirty="0">
                <a:ln>
                  <a:noFill/>
                </a:ln>
                <a:solidFill>
                  <a:srgbClr val="0000FF"/>
                </a:solidFill>
                <a:effectLst>
                  <a:outerShdw blurRad="38100" dist="38100" dir="2700000" algn="tl">
                    <a:srgbClr val="000000"/>
                  </a:outerShdw>
                </a:effectLst>
                <a:highlight>
                  <a:srgbClr val="FFFF00"/>
                </a:highlight>
                <a:uLnTx/>
                <a:uFillTx/>
                <a:latin typeface="Times New Roman" panose="02020603050405020304" pitchFamily="18" charset="0"/>
                <a:sym typeface="+mn-ea"/>
              </a:rPr>
              <a:t>.</a:t>
            </a:r>
          </a:p>
        </p:txBody>
      </p:sp>
    </p:spTree>
    <p:custDataLst>
      <p:tags r:id="rId1"/>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2"/>
          <a:stretch>
            <a:fillRect/>
          </a:stretch>
        </p:blipFill>
        <p:spPr>
          <a:xfrm>
            <a:off x="0" y="0"/>
            <a:ext cx="12192635" cy="6858000"/>
          </a:xfrm>
          <a:prstGeom prst="rect">
            <a:avLst/>
          </a:prstGeom>
          <a:noFill/>
          <a:ln w="9525">
            <a:noFill/>
          </a:ln>
        </p:spPr>
      </p:pic>
      <p:sp>
        <p:nvSpPr>
          <p:cNvPr id="7" name="Text Box 6"/>
          <p:cNvSpPr txBox="1"/>
          <p:nvPr/>
        </p:nvSpPr>
        <p:spPr>
          <a:xfrm>
            <a:off x="513080" y="2072005"/>
            <a:ext cx="11422380" cy="2862322"/>
          </a:xfrm>
          <a:prstGeom prst="rect">
            <a:avLst/>
          </a:prstGeom>
          <a:noFill/>
        </p:spPr>
        <p:txBody>
          <a:bodyPr wrap="square" rtlCol="0" anchor="t">
            <a:spAutoFit/>
          </a:bodyPr>
          <a:lstStyle/>
          <a:p>
            <a:r>
              <a:rPr lang="en-US" sz="3600" dirty="0">
                <a:solidFill>
                  <a:schemeClr val="tx1"/>
                </a:solidFill>
                <a:latin typeface="Times New Roman" panose="02020603050405020304" pitchFamily="18" charset="0"/>
                <a:cs typeface="Times New Roman" panose="02020603050405020304" pitchFamily="18" charset="0"/>
                <a:sym typeface="+mn-ea"/>
              </a:rPr>
              <a:t>1. </a:t>
            </a:r>
            <a:r>
              <a:rPr lang="en-US" sz="3600" dirty="0" err="1">
                <a:latin typeface="Times New Roman" panose="02020603050405020304" pitchFamily="18" charset="0"/>
                <a:cs typeface="Times New Roman" panose="02020603050405020304" pitchFamily="18" charset="0"/>
                <a:sym typeface="+mn-ea"/>
              </a:rPr>
              <a:t>Có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cô</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giáo</a:t>
            </a:r>
            <a:r>
              <a:rPr lang="en-US" sz="3600" dirty="0">
                <a:latin typeface="Times New Roman" panose="02020603050405020304" pitchFamily="18" charset="0"/>
                <a:cs typeface="Times New Roman" panose="02020603050405020304" pitchFamily="18" charset="0"/>
                <a:sym typeface="+mn-ea"/>
              </a:rPr>
              <a:t> ra </a:t>
            </a:r>
            <a:r>
              <a:rPr lang="en-US" sz="3600" dirty="0" err="1">
                <a:latin typeface="Times New Roman" panose="02020603050405020304" pitchFamily="18" charset="0"/>
                <a:cs typeface="Times New Roman" panose="02020603050405020304" pitchFamily="18" charset="0"/>
                <a:sym typeface="+mn-ea"/>
              </a:rPr>
              <a:t>cho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chúng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một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đề</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văn</a:t>
            </a:r>
            <a:r>
              <a:rPr lang="en-US" sz="3600" dirty="0">
                <a:latin typeface="Times New Roman" panose="02020603050405020304" pitchFamily="18" charset="0"/>
                <a:cs typeface="Times New Roman" panose="02020603050405020304" pitchFamily="18" charset="0"/>
                <a:sym typeface="+mn-ea"/>
              </a:rPr>
              <a:t> ở </a:t>
            </a:r>
            <a:r>
              <a:rPr lang="en-US" sz="3600" dirty="0" err="1">
                <a:latin typeface="Times New Roman" panose="02020603050405020304" pitchFamily="18" charset="0"/>
                <a:cs typeface="Times New Roman" panose="02020603050405020304" pitchFamily="18" charset="0"/>
                <a:sym typeface="+mn-ea"/>
              </a:rPr>
              <a:t>lớp</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gì</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để</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giúp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loay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hoay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mất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một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lúc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rồi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cầm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bút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bắt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đầu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viết</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nhiều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giúp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quét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rửa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bát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đĩa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khi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giặt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khăn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mùi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soa</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p:txBody>
      </p:sp>
      <p:sp>
        <p:nvSpPr>
          <p:cNvPr id="8" name="Text Box 7"/>
          <p:cNvSpPr txBox="1"/>
          <p:nvPr/>
        </p:nvSpPr>
        <p:spPr>
          <a:xfrm>
            <a:off x="3870960" y="1426845"/>
            <a:ext cx="3840480" cy="645160"/>
          </a:xfrm>
          <a:prstGeom prst="rect">
            <a:avLst/>
          </a:prstGeom>
          <a:noFill/>
        </p:spPr>
        <p:txBody>
          <a:bodyPr wrap="none" rtlCol="0" anchor="t">
            <a:spAutoFit/>
          </a:bodyPr>
          <a:lstStyle/>
          <a:p>
            <a:r>
              <a:rPr lang="en-US" sz="3600" b="1" dirty="0" err="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Bài</a:t>
            </a:r>
            <a:r>
              <a:rPr lang="en-US" sz="36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600" b="1" dirty="0" err="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tập</a:t>
            </a:r>
            <a:r>
              <a:rPr lang="en-US" sz="36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600" b="1" dirty="0" err="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làm</a:t>
            </a:r>
            <a:r>
              <a:rPr lang="en-US" sz="36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600" b="1" dirty="0" err="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3600" b="1" dirty="0">
                <a:solidFill>
                  <a:srgbClr val="FF0000"/>
                </a:solidFill>
                <a:effectLst>
                  <a:outerShdw dist="45791" dir="2021404" algn="ctr" rotWithShape="0">
                    <a:srgbClr val="B2B2B2">
                      <a:alpha val="79999"/>
                    </a:srgbClr>
                  </a:outerShdw>
                </a:effectLst>
                <a:latin typeface="+mj-lt"/>
                <a:ea typeface="Times New Roman" panose="02020603050405020304" pitchFamily="18" charset="0"/>
                <a:cs typeface="+mj-lt"/>
                <a:sym typeface="+mn-ea"/>
              </a:rPr>
              <a:t>	</a:t>
            </a:r>
          </a:p>
        </p:txBody>
      </p:sp>
    </p:spTree>
  </p:cSld>
  <p:clrMapOvr>
    <a:masterClrMapping/>
  </p:clrMapOvr>
  <p:transition spd="slow">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3"/>
          <a:stretch>
            <a:fillRect/>
          </a:stretch>
        </p:blipFill>
        <p:spPr>
          <a:xfrm>
            <a:off x="0" y="0"/>
            <a:ext cx="12192635" cy="6858000"/>
          </a:xfrm>
          <a:prstGeom prst="rect">
            <a:avLst/>
          </a:prstGeom>
          <a:noFill/>
          <a:ln w="9525">
            <a:noFill/>
          </a:ln>
        </p:spPr>
      </p:pic>
      <p:sp>
        <p:nvSpPr>
          <p:cNvPr id="19" name="Text Box 18"/>
          <p:cNvSpPr txBox="1"/>
          <p:nvPr/>
        </p:nvSpPr>
        <p:spPr>
          <a:xfrm>
            <a:off x="3161665" y="2854325"/>
            <a:ext cx="6993255" cy="645160"/>
          </a:xfrm>
          <a:prstGeom prst="rect">
            <a:avLst/>
          </a:prstGeom>
          <a:noFill/>
        </p:spPr>
        <p:txBody>
          <a:bodyPr wrap="square" rtlCol="0">
            <a:spAutoFit/>
          </a:bodyPr>
          <a:lstStyle/>
          <a:p>
            <a:endParaRPr lang="en-US" sz="3600" b="1">
              <a:solidFill>
                <a:srgbClr val="3463FC"/>
              </a:solidFill>
              <a:latin typeface="Times New Roman" panose="02020603050405020304" pitchFamily="18" charset="0"/>
              <a:cs typeface="Times New Roman" panose="02020603050405020304" pitchFamily="18" charset="0"/>
            </a:endParaRPr>
          </a:p>
        </p:txBody>
      </p:sp>
      <p:sp>
        <p:nvSpPr>
          <p:cNvPr id="20" name="Text Box 19"/>
          <p:cNvSpPr txBox="1"/>
          <p:nvPr/>
        </p:nvSpPr>
        <p:spPr>
          <a:xfrm>
            <a:off x="151765" y="2854325"/>
            <a:ext cx="1875155" cy="584775"/>
          </a:xfrm>
          <a:prstGeom prst="rect">
            <a:avLst/>
          </a:prstGeom>
          <a:noFill/>
        </p:spPr>
        <p:txBody>
          <a:bodyPr wrap="square" rtlCol="0">
            <a:spAutoFit/>
          </a:bodyPr>
          <a:lstStyle/>
          <a:p>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Trả</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lời</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p>
        </p:txBody>
      </p:sp>
      <p:sp>
        <p:nvSpPr>
          <p:cNvPr id="5" name="Flowchart: Alternate Process 4"/>
          <p:cNvSpPr/>
          <p:nvPr/>
        </p:nvSpPr>
        <p:spPr>
          <a:xfrm>
            <a:off x="1362075" y="1635125"/>
            <a:ext cx="8655685" cy="102489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Câu 1 .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Cô</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giáo</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ra</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cho</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lớp</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đề</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văn</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thế</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sz="3600" b="1"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nào</a:t>
            </a: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a:t>
            </a:r>
            <a:endParaRPr lang="en-US" sz="3600" dirty="0"/>
          </a:p>
        </p:txBody>
      </p:sp>
      <p:sp>
        <p:nvSpPr>
          <p:cNvPr id="6" name="Flowchart: Connector 5"/>
          <p:cNvSpPr/>
          <p:nvPr/>
        </p:nvSpPr>
        <p:spPr>
          <a:xfrm>
            <a:off x="574675" y="3190875"/>
            <a:ext cx="11617960" cy="1610360"/>
          </a:xfrm>
          <a:prstGeom prst="flowChartConnector">
            <a:avLst/>
          </a:prstGeom>
          <a:solidFill>
            <a:srgbClr val="00FE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3463FC"/>
                </a:solidFill>
                <a:latin typeface="Times New Roman" panose="02020603050405020304" pitchFamily="18" charset="0"/>
                <a:cs typeface="Times New Roman" panose="02020603050405020304" pitchFamily="18" charset="0"/>
                <a:sym typeface="+mn-ea"/>
              </a:rPr>
              <a:t>Cô</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giáo</a:t>
            </a:r>
            <a:r>
              <a:rPr lang="en-US" sz="3600" b="1" dirty="0">
                <a:solidFill>
                  <a:srgbClr val="3463FC"/>
                </a:solidFill>
                <a:latin typeface="Times New Roman" panose="02020603050405020304" pitchFamily="18" charset="0"/>
                <a:cs typeface="Times New Roman" panose="02020603050405020304" pitchFamily="18" charset="0"/>
                <a:sym typeface="+mn-ea"/>
              </a:rPr>
              <a:t> ra </a:t>
            </a:r>
            <a:r>
              <a:rPr lang="en-US" sz="3600" b="1" dirty="0" err="1">
                <a:solidFill>
                  <a:srgbClr val="3463FC"/>
                </a:solidFill>
                <a:latin typeface="Times New Roman" panose="02020603050405020304" pitchFamily="18" charset="0"/>
                <a:cs typeface="Times New Roman" panose="02020603050405020304" pitchFamily="18" charset="0"/>
                <a:sym typeface="+mn-ea"/>
              </a:rPr>
              <a:t>cho</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lớp</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đề</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văn</a:t>
            </a:r>
            <a:r>
              <a:rPr lang="en-US" sz="3600" b="1" dirty="0">
                <a:solidFill>
                  <a:srgbClr val="3463FC"/>
                </a:solidFill>
                <a:latin typeface="Times New Roman" panose="02020603050405020304" pitchFamily="18" charset="0"/>
                <a:cs typeface="Times New Roman" panose="02020603050405020304" pitchFamily="18" charset="0"/>
                <a:sym typeface="+mn-ea"/>
              </a:rPr>
              <a:t> : </a:t>
            </a:r>
            <a:r>
              <a:rPr lang="en-US" sz="3600" b="1" dirty="0" err="1">
                <a:solidFill>
                  <a:srgbClr val="3463FC"/>
                </a:solidFill>
                <a:latin typeface="Times New Roman" panose="02020603050405020304" pitchFamily="18" charset="0"/>
                <a:cs typeface="Times New Roman" panose="02020603050405020304" pitchFamily="18" charset="0"/>
                <a:sym typeface="+mn-ea"/>
              </a:rPr>
              <a:t>Em</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đã</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làm</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gì</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để</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giúp</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đỡ</a:t>
            </a:r>
            <a:r>
              <a:rPr lang="en-US" sz="3600" b="1" dirty="0">
                <a:solidFill>
                  <a:srgbClr val="3463FC"/>
                </a:solidFill>
                <a:latin typeface="Times New Roman" panose="02020603050405020304" pitchFamily="18" charset="0"/>
                <a:cs typeface="Times New Roman" panose="02020603050405020304" pitchFamily="18" charset="0"/>
                <a:sym typeface="+mn-ea"/>
              </a:rPr>
              <a:t> </a:t>
            </a:r>
            <a:r>
              <a:rPr lang="en-US" sz="3600" b="1" dirty="0" err="1">
                <a:solidFill>
                  <a:srgbClr val="3463FC"/>
                </a:solidFill>
                <a:latin typeface="Times New Roman" panose="02020603050405020304" pitchFamily="18" charset="0"/>
                <a:cs typeface="Times New Roman" panose="02020603050405020304" pitchFamily="18" charset="0"/>
                <a:sym typeface="+mn-ea"/>
              </a:rPr>
              <a:t>mẹ</a:t>
            </a:r>
            <a:r>
              <a:rPr lang="en-US" sz="3600" b="1" dirty="0">
                <a:solidFill>
                  <a:srgbClr val="3463FC"/>
                </a:solidFill>
                <a:latin typeface="Times New Roman" panose="02020603050405020304" pitchFamily="18" charset="0"/>
                <a:cs typeface="Times New Roman" panose="02020603050405020304" pitchFamily="18" charset="0"/>
                <a:sym typeface="+mn-ea"/>
              </a:rPr>
              <a:t>?</a:t>
            </a:r>
            <a:endParaRPr lang="en-US" sz="3600" dirty="0"/>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2"/>
          <a:stretch>
            <a:fillRect/>
          </a:stretch>
        </p:blipFill>
        <p:spPr>
          <a:xfrm>
            <a:off x="0" y="0"/>
            <a:ext cx="12192635" cy="6858000"/>
          </a:xfrm>
          <a:prstGeom prst="rect">
            <a:avLst/>
          </a:prstGeom>
          <a:noFill/>
          <a:ln w="9525">
            <a:noFill/>
          </a:ln>
        </p:spPr>
      </p:pic>
      <p:sp>
        <p:nvSpPr>
          <p:cNvPr id="4" name="Text Box 3"/>
          <p:cNvSpPr txBox="1"/>
          <p:nvPr/>
        </p:nvSpPr>
        <p:spPr>
          <a:xfrm>
            <a:off x="102235" y="2025650"/>
            <a:ext cx="12090400" cy="3416320"/>
          </a:xfrm>
          <a:prstGeom prst="rect">
            <a:avLst/>
          </a:prstGeom>
          <a:noFill/>
        </p:spPr>
        <p:txBody>
          <a:bodyPr wrap="square" rtlCol="0" anchor="t">
            <a:spAutoFit/>
          </a:bodyPr>
          <a:lstStyle/>
          <a:p>
            <a:r>
              <a:rPr lang="en-US" sz="3200" dirty="0">
                <a:solidFill>
                  <a:schemeClr val="tx1"/>
                </a:solidFill>
                <a:sym typeface="+mn-ea"/>
              </a:rPr>
              <a:t>     </a:t>
            </a:r>
            <a:r>
              <a:rPr lang="en-US" sz="3600" dirty="0">
                <a:solidFill>
                  <a:schemeClr val="tx1"/>
                </a:solidFill>
                <a:latin typeface="Times New Roman" panose="02020603050405020304" pitchFamily="18" charset="0"/>
                <a:cs typeface="Times New Roman" panose="02020603050405020304" pitchFamily="18" charset="0"/>
                <a:sym typeface="+mn-ea"/>
              </a:rPr>
              <a:t>2.</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Đến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đây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bỗng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thấy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bí</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thật</a:t>
            </a:r>
            <a:r>
              <a:rPr lang="en-US" sz="3600" dirty="0">
                <a:latin typeface="Times New Roman" panose="02020603050405020304" pitchFamily="18" charset="0"/>
                <a:cs typeface="Times New Roman" panose="02020603050405020304" pitchFamily="18" charset="0"/>
                <a:sym typeface="+mn-ea"/>
              </a:rPr>
              <a:t>, ở </a:t>
            </a:r>
            <a:r>
              <a:rPr lang="en-US" sz="3600" dirty="0" err="1">
                <a:latin typeface="Times New Roman" panose="02020603050405020304" pitchFamily="18" charset="0"/>
                <a:cs typeface="Times New Roman" panose="02020603050405020304" pitchFamily="18" charset="0"/>
                <a:sym typeface="+mn-ea"/>
              </a:rPr>
              <a:t>nhà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thường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mọi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Thỉnh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thoảng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bận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định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bảo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giúp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này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kia, </a:t>
            </a:r>
            <a:r>
              <a:rPr lang="en-US" sz="3600" dirty="0" err="1">
                <a:latin typeface="Times New Roman" panose="02020603050405020304" pitchFamily="18" charset="0"/>
                <a:cs typeface="Times New Roman" panose="02020603050405020304" pitchFamily="18" charset="0"/>
                <a:sym typeface="+mn-ea"/>
              </a:rPr>
              <a:t>nhưng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thấy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đang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học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lại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thôi</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nhìn</a:t>
            </a:r>
            <a:r>
              <a:rPr lang="en-US" sz="3600" dirty="0">
                <a:latin typeface="Times New Roman" panose="02020603050405020304" pitchFamily="18" charset="0"/>
                <a:cs typeface="Times New Roman" panose="02020603050405020304" pitchFamily="18" charset="0"/>
                <a:sym typeface="+mn-ea"/>
              </a:rPr>
              <a:t> sang Liu-xi-a, </a:t>
            </a:r>
            <a:r>
              <a:rPr lang="en-US" sz="3600" dirty="0" err="1">
                <a:latin typeface="Times New Roman" panose="02020603050405020304" pitchFamily="18" charset="0"/>
                <a:cs typeface="Times New Roman" panose="02020603050405020304" pitchFamily="18" charset="0"/>
                <a:sym typeface="+mn-ea"/>
              </a:rPr>
              <a:t>thấy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bạn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ấy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đang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lia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lịa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Thế</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bỗng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nhớ</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giặt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bít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tất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bèn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thêm</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còn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giặt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bít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tất</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3"/>
          <a:stretch>
            <a:fillRect/>
          </a:stretch>
        </p:blipFill>
        <p:spPr>
          <a:xfrm>
            <a:off x="0" y="0"/>
            <a:ext cx="12192635" cy="6858000"/>
          </a:xfrm>
          <a:prstGeom prst="rect">
            <a:avLst/>
          </a:prstGeom>
          <a:noFill/>
          <a:ln w="9525">
            <a:noFill/>
          </a:ln>
        </p:spPr>
      </p:pic>
      <p:sp>
        <p:nvSpPr>
          <p:cNvPr id="6" name="Flowchart: Alternate Process 5"/>
          <p:cNvSpPr/>
          <p:nvPr/>
        </p:nvSpPr>
        <p:spPr>
          <a:xfrm>
            <a:off x="1146175" y="1872615"/>
            <a:ext cx="10351770" cy="102489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Câu 2. Vì sao Cô-li-a thấy khó viết bài tập làm văn?</a:t>
            </a:r>
            <a:endParaRPr lang="en-US" sz="3600" dirty="0"/>
          </a:p>
        </p:txBody>
      </p:sp>
      <p:sp>
        <p:nvSpPr>
          <p:cNvPr id="7" name="Text Box 6"/>
          <p:cNvSpPr txBox="1"/>
          <p:nvPr/>
        </p:nvSpPr>
        <p:spPr>
          <a:xfrm>
            <a:off x="634" y="3503930"/>
            <a:ext cx="1694815" cy="584775"/>
          </a:xfrm>
          <a:prstGeom prst="rect">
            <a:avLst/>
          </a:prstGeom>
          <a:noFill/>
        </p:spPr>
        <p:txBody>
          <a:bodyPr wrap="square" rtlCol="0" anchor="t">
            <a:spAutoFit/>
          </a:bodyPr>
          <a:lstStyle/>
          <a:p>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Trả</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lời</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endParaRPr lang="en-US" sz="3200" dirty="0">
              <a:latin typeface="Times New Roman" panose="02020603050405020304" pitchFamily="18" charset="0"/>
              <a:cs typeface="Times New Roman" panose="02020603050405020304" pitchFamily="18" charset="0"/>
            </a:endParaRPr>
          </a:p>
        </p:txBody>
      </p:sp>
      <p:sp>
        <p:nvSpPr>
          <p:cNvPr id="9" name="Horizontal Scroll 8"/>
          <p:cNvSpPr/>
          <p:nvPr/>
        </p:nvSpPr>
        <p:spPr>
          <a:xfrm>
            <a:off x="1537014" y="4378817"/>
            <a:ext cx="10125075" cy="1480820"/>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50000"/>
              </a:spcBef>
              <a:spcAft>
                <a:spcPct val="0"/>
              </a:spcAft>
              <a:buClrTx/>
              <a:buSzTx/>
              <a:buFontTx/>
              <a:buNone/>
              <a:defRPr/>
            </a:pPr>
            <a:r>
              <a:rPr lang="en-US"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Vì</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ở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nhà</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mẹ</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thường</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làm</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mọi</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việc</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dành</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thời</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gian</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cho</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Cô</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-li-a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học</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a:t>
            </a:r>
            <a:endParaRPr lang="en-US" sz="3600" dirty="0"/>
          </a:p>
        </p:txBody>
      </p:sp>
      <p:sp>
        <p:nvSpPr>
          <p:cNvPr id="8" name="Horizontal Scroll 7"/>
          <p:cNvSpPr/>
          <p:nvPr/>
        </p:nvSpPr>
        <p:spPr>
          <a:xfrm>
            <a:off x="1537014" y="2962132"/>
            <a:ext cx="10125075" cy="1480820"/>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50000"/>
              </a:spcBef>
              <a:spcAft>
                <a:spcPct val="0"/>
              </a:spcAft>
              <a:buClrTx/>
              <a:buSzTx/>
              <a:buFontTx/>
              <a:buNone/>
              <a:defRPr/>
            </a:pPr>
            <a:r>
              <a:rPr lang="en-US"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Vì</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thỉnh</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thoảng</a:t>
            </a:r>
            <a:r>
              <a:rPr lang="en-US" sz="3600" b="1" noProof="0" dirty="0">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 </a:t>
            </a:r>
            <a:r>
              <a:rPr lang="en-US" sz="3600" b="1" noProof="0" dirty="0" err="1">
                <a:ln>
                  <a:noFill/>
                </a:ln>
                <a:solidFill>
                  <a:srgbClr val="006600"/>
                </a:solidFill>
                <a:effectLst>
                  <a:outerShdw blurRad="38100" dist="38100" dir="2700000" algn="tl">
                    <a:srgbClr val="C0C0C0"/>
                  </a:outerShdw>
                </a:effectLst>
                <a:uLnTx/>
                <a:uFillTx/>
                <a:latin typeface="Times New Roman" panose="02020603050405020304" pitchFamily="18" charset="0"/>
                <a:sym typeface="+mn-ea"/>
              </a:rPr>
              <a:t>Cô</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-li-a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mới</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làm</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một</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vài</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việc</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lặt</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 </a:t>
            </a:r>
            <a:r>
              <a:rPr lang="en-US" sz="3600" b="1" dirty="0" err="1">
                <a:solidFill>
                  <a:srgbClr val="006600"/>
                </a:solidFill>
                <a:effectLst>
                  <a:outerShdw blurRad="38100" dist="38100" dir="2700000" algn="tl">
                    <a:srgbClr val="C0C0C0"/>
                  </a:outerShdw>
                </a:effectLst>
                <a:latin typeface="Times New Roman" panose="02020603050405020304" pitchFamily="18" charset="0"/>
                <a:sym typeface="+mn-ea"/>
              </a:rPr>
              <a:t>vặt</a:t>
            </a:r>
            <a:r>
              <a:rPr lang="en-US" sz="3600" b="1" dirty="0">
                <a:solidFill>
                  <a:srgbClr val="006600"/>
                </a:solidFill>
                <a:effectLst>
                  <a:outerShdw blurRad="38100" dist="38100" dir="2700000" algn="tl">
                    <a:srgbClr val="C0C0C0"/>
                  </a:outerShdw>
                </a:effectLst>
                <a:latin typeface="Times New Roman" panose="02020603050405020304" pitchFamily="18" charset="0"/>
                <a:sym typeface="+mn-ea"/>
              </a:rPr>
              <a:t>.</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8" presetClass="entr" presetSubtype="16" fill="hold" grpId="0"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TV3 - trang46">
            <a:extLst>
              <a:ext uri="{FF2B5EF4-FFF2-40B4-BE49-F238E27FC236}">
                <a16:creationId xmlns:a16="http://schemas.microsoft.com/office/drawing/2014/main" id="{C5213278-B15F-439F-9FB3-081273E1A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04800"/>
            <a:ext cx="7799360" cy="62483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99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2"/>
          <a:stretch>
            <a:fillRect/>
          </a:stretch>
        </p:blipFill>
        <p:spPr>
          <a:xfrm>
            <a:off x="0" y="0"/>
            <a:ext cx="12192635" cy="6858000"/>
          </a:xfrm>
          <a:prstGeom prst="rect">
            <a:avLst/>
          </a:prstGeom>
          <a:noFill/>
          <a:ln w="9525">
            <a:noFill/>
          </a:ln>
        </p:spPr>
      </p:pic>
      <p:sp>
        <p:nvSpPr>
          <p:cNvPr id="4" name="Text Box 3"/>
          <p:cNvSpPr txBox="1"/>
          <p:nvPr/>
        </p:nvSpPr>
        <p:spPr>
          <a:xfrm>
            <a:off x="0" y="2120265"/>
            <a:ext cx="12192000" cy="2862322"/>
          </a:xfrm>
          <a:prstGeom prst="rect">
            <a:avLst/>
          </a:prstGeom>
          <a:noFill/>
        </p:spPr>
        <p:txBody>
          <a:bodyPr wrap="square" rtlCol="0" anchor="t">
            <a:spAutoFit/>
          </a:bodyPr>
          <a:lstStyle/>
          <a:p>
            <a:pPr algn="just"/>
            <a:r>
              <a:rPr lang="en-US" sz="3600" dirty="0">
                <a:solidFill>
                  <a:schemeClr val="tx1"/>
                </a:solidFill>
                <a:latin typeface="Times New Roman" panose="02020603050405020304" pitchFamily="18" charset="0"/>
                <a:cs typeface="Times New Roman" panose="02020603050405020304" pitchFamily="18" charset="0"/>
                <a:sym typeface="+mn-ea"/>
              </a:rPr>
              <a:t>  3. </a:t>
            </a:r>
            <a:r>
              <a:rPr lang="en-US" sz="3600" dirty="0" err="1">
                <a:latin typeface="Times New Roman" panose="02020603050405020304" pitchFamily="18" charset="0"/>
                <a:cs typeface="Times New Roman" panose="02020603050405020304" pitchFamily="18" charset="0"/>
                <a:sym typeface="+mn-ea"/>
              </a:rPr>
              <a:t>Nhưng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chẳng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lẽ</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lại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nộp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một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bài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văn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ngắn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như</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thế</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này</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nhìn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xung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quanh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mọi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người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vẫn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thật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các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bạn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gì</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nhiều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thế</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cố</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nghĩ</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rồi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tiếp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giặt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áo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lót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áo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sơ</a:t>
            </a:r>
            <a:r>
              <a:rPr lang="en-US" sz="3600" dirty="0">
                <a:latin typeface="Times New Roman" panose="02020603050405020304" pitchFamily="18" charset="0"/>
                <a:cs typeface="Times New Roman" panose="02020603050405020304" pitchFamily="18" charset="0"/>
                <a:sym typeface="+mn-ea"/>
              </a:rPr>
              <a:t> mi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Cuối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cùng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kết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thúc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bài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văn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Em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muốn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giúp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nhiều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hơn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để</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vất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vả</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3"/>
          <a:stretch>
            <a:fillRect/>
          </a:stretch>
        </p:blipFill>
        <p:spPr>
          <a:xfrm>
            <a:off x="-636" y="0"/>
            <a:ext cx="12192635" cy="6858000"/>
          </a:xfrm>
          <a:prstGeom prst="rect">
            <a:avLst/>
          </a:prstGeom>
          <a:noFill/>
          <a:ln w="9525">
            <a:noFill/>
          </a:ln>
        </p:spPr>
      </p:pic>
      <p:sp>
        <p:nvSpPr>
          <p:cNvPr id="6" name="Flowchart: Alternate Process 5"/>
          <p:cNvSpPr/>
          <p:nvPr/>
        </p:nvSpPr>
        <p:spPr>
          <a:xfrm>
            <a:off x="108585" y="1440180"/>
            <a:ext cx="10351770" cy="102489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en-US" sz="3200"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Câu 3.</a:t>
            </a:r>
            <a:r>
              <a:rPr lang="en-US" sz="3200" b="1" noProof="0" dirty="0">
                <a:ln>
                  <a:noFill/>
                </a:ln>
                <a:solidFill>
                  <a:srgbClr val="FF0066"/>
                </a:solidFill>
                <a:effectLst>
                  <a:outerShdw blurRad="38100" dist="38100" dir="2700000" algn="tl">
                    <a:srgbClr val="000000"/>
                  </a:outerShdw>
                </a:effectLst>
                <a:uLnTx/>
                <a:uFillTx/>
                <a:latin typeface="Times New Roman" panose="02020603050405020304" pitchFamily="18" charset="0"/>
                <a:sym typeface="+mn-ea"/>
              </a:rPr>
              <a:t> </a:t>
            </a:r>
            <a:r>
              <a:rPr lang="en-US" altLang="en-US" sz="3200" b="1" dirty="0">
                <a:solidFill>
                  <a:srgbClr val="FF3300"/>
                </a:solidFill>
                <a:latin typeface="Times New Roman" panose="02020603050405020304" pitchFamily="18" charset="0"/>
                <a:sym typeface="+mn-ea"/>
              </a:rPr>
              <a:t>Thấy các bạn viết nhiều, Cô-li-a làm cách gì để bài viết dài ra?</a:t>
            </a:r>
            <a:endParaRPr lang="en-US" sz="3200" dirty="0"/>
          </a:p>
        </p:txBody>
      </p:sp>
      <p:sp>
        <p:nvSpPr>
          <p:cNvPr id="7" name="Text Box 6"/>
          <p:cNvSpPr txBox="1"/>
          <p:nvPr/>
        </p:nvSpPr>
        <p:spPr>
          <a:xfrm>
            <a:off x="36195" y="2385150"/>
            <a:ext cx="1695450" cy="584775"/>
          </a:xfrm>
          <a:prstGeom prst="rect">
            <a:avLst/>
          </a:prstGeom>
          <a:noFill/>
        </p:spPr>
        <p:txBody>
          <a:bodyPr wrap="square" rtlCol="0" anchor="t">
            <a:spAutoFit/>
          </a:bodyPr>
          <a:lstStyle/>
          <a:p>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Trả</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lời</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endParaRPr lang="en-US" sz="32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518285" y="2677537"/>
            <a:ext cx="10235565" cy="2637155"/>
          </a:xfrm>
          <a:prstGeom prst="flowChartAlternateProcess">
            <a:avLst/>
          </a:prstGeom>
          <a:solidFill>
            <a:srgbClr val="FFC7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eaLnBrk="1" hangingPunct="1">
              <a:spcBef>
                <a:spcPct val="0"/>
              </a:spcBef>
              <a:buNone/>
            </a:pPr>
            <a:r>
              <a:rPr lang="en-US" altLang="en-US" sz="3200" b="1" dirty="0">
                <a:solidFill>
                  <a:srgbClr val="0000FF"/>
                </a:solidFill>
                <a:latin typeface="Times New Roman" panose="02020603050405020304" pitchFamily="18" charset="0"/>
                <a:sym typeface="+mn-ea"/>
              </a:rPr>
              <a:t>Cô-li-a cố nhớ lại những việc thỉnh thoảng mới làm và kể ra cả những việc mình chưa bao giờ làm như giặt áo lót, áo sơ mi và quần. Cô-li-a viết một điều có thể trước đây bạn chưa nghĩ đến: “muốn giúp mẹ nhiều việc hơn, để mẹ đỡ vất vả.”</a:t>
            </a:r>
            <a:endParaRPr lang="en-US" sz="32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4" presetClass="entr" presetSubtype="16"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2"/>
          <a:stretch>
            <a:fillRect/>
          </a:stretch>
        </p:blipFill>
        <p:spPr>
          <a:xfrm>
            <a:off x="0" y="0"/>
            <a:ext cx="12192635" cy="6858000"/>
          </a:xfrm>
          <a:prstGeom prst="rect">
            <a:avLst/>
          </a:prstGeom>
          <a:noFill/>
          <a:ln w="9525">
            <a:noFill/>
          </a:ln>
        </p:spPr>
      </p:pic>
      <p:sp>
        <p:nvSpPr>
          <p:cNvPr id="4" name="Text Box 3"/>
          <p:cNvSpPr txBox="1"/>
          <p:nvPr/>
        </p:nvSpPr>
        <p:spPr>
          <a:xfrm>
            <a:off x="264795" y="1443841"/>
            <a:ext cx="11662410" cy="3416320"/>
          </a:xfrm>
          <a:prstGeom prst="rect">
            <a:avLst/>
          </a:prstGeom>
          <a:noFill/>
        </p:spPr>
        <p:txBody>
          <a:bodyPr wrap="square" rtlCol="0" anchor="t">
            <a:spAutoFit/>
          </a:bodyPr>
          <a:lstStyle/>
          <a:p>
            <a:pPr algn="just"/>
            <a:r>
              <a:rPr lang="en-US" sz="3200" dirty="0">
                <a:solidFill>
                  <a:schemeClr val="tx1"/>
                </a:solidFill>
                <a:sym typeface="+mn-ea"/>
              </a:rPr>
              <a:t>   </a:t>
            </a:r>
            <a:r>
              <a:rPr lang="en-US" sz="3600" dirty="0">
                <a:solidFill>
                  <a:schemeClr val="tx1"/>
                </a:solidFill>
                <a:latin typeface="Times New Roman" panose="02020603050405020304" pitchFamily="18" charset="0"/>
                <a:cs typeface="Times New Roman" panose="02020603050405020304" pitchFamily="18" charset="0"/>
                <a:sym typeface="+mn-ea"/>
              </a:rPr>
              <a:t>4. </a:t>
            </a:r>
            <a:r>
              <a:rPr lang="en-US" sz="3600" dirty="0" err="1">
                <a:latin typeface="Times New Roman" panose="02020603050405020304" pitchFamily="18" charset="0"/>
                <a:cs typeface="Times New Roman" panose="02020603050405020304" pitchFamily="18" charset="0"/>
                <a:sym typeface="+mn-ea"/>
              </a:rPr>
              <a:t>Mấy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hôm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sau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sáng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chủ</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nhật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bảo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Cô</a:t>
            </a:r>
            <a:r>
              <a:rPr lang="en-US" sz="3600" dirty="0">
                <a:latin typeface="Times New Roman" panose="02020603050405020304" pitchFamily="18" charset="0"/>
                <a:cs typeface="Times New Roman" panose="02020603050405020304" pitchFamily="18" charset="0"/>
                <a:sym typeface="+mn-ea"/>
              </a:rPr>
              <a:t>-li-a </a:t>
            </a:r>
            <a:r>
              <a:rPr lang="en-US" sz="3600" dirty="0" err="1">
                <a:latin typeface="Times New Roman" panose="02020603050405020304" pitchFamily="18" charset="0"/>
                <a:cs typeface="Times New Roman" panose="02020603050405020304" pitchFamily="18" charset="0"/>
                <a:sym typeface="+mn-ea"/>
              </a:rPr>
              <a:t>này</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Hôm</a:t>
            </a:r>
            <a:r>
              <a:rPr lang="en-US" sz="3600" dirty="0">
                <a:latin typeface="Times New Roman" panose="02020603050405020304" pitchFamily="18" charset="0"/>
                <a:cs typeface="Times New Roman" panose="02020603050405020304" pitchFamily="18" charset="0"/>
                <a:sym typeface="+mn-ea"/>
              </a:rPr>
              <a:t> nay con </a:t>
            </a:r>
            <a:r>
              <a:rPr lang="en-US" sz="3600" dirty="0" err="1">
                <a:latin typeface="Times New Roman" panose="02020603050405020304" pitchFamily="18" charset="0"/>
                <a:cs typeface="Times New Roman" panose="02020603050405020304" pitchFamily="18" charset="0"/>
                <a:sym typeface="+mn-ea"/>
              </a:rPr>
              <a:t>giặt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áo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sơ</a:t>
            </a:r>
            <a:r>
              <a:rPr lang="en-US" sz="3600" dirty="0">
                <a:latin typeface="Times New Roman" panose="02020603050405020304" pitchFamily="18" charset="0"/>
                <a:cs typeface="Times New Roman" panose="02020603050405020304" pitchFamily="18" charset="0"/>
                <a:sym typeface="+mn-ea"/>
              </a:rPr>
              <a:t> mi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lót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nhé</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tròn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xoe</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mắt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Nhưng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rồi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vui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vẻ</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nhận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lời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vì</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nói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trong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bài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tập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văn</a:t>
            </a:r>
            <a:r>
              <a:rPr lang="en-US" sz="3600" dirty="0">
                <a:latin typeface="Times New Roman" panose="02020603050405020304" pitchFamily="18" charset="0"/>
                <a:cs typeface="Times New Roman" panose="02020603050405020304" pitchFamily="18" charset="0"/>
                <a:sym typeface="+mn-ea"/>
              </a:rPr>
              <a:t>.                         	</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Tiếng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Việt</a:t>
            </a:r>
            <a:r>
              <a:rPr lang="en-US" sz="3600" dirty="0">
                <a:latin typeface="Times New Roman" panose="02020603050405020304" pitchFamily="18" charset="0"/>
                <a:cs typeface="Times New Roman" panose="02020603050405020304" pitchFamily="18" charset="0"/>
                <a:sym typeface="+mn-ea"/>
              </a:rPr>
              <a:t> 3, 1995</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3"/>
          <a:stretch>
            <a:fillRect/>
          </a:stretch>
        </p:blipFill>
        <p:spPr>
          <a:xfrm>
            <a:off x="0" y="0"/>
            <a:ext cx="12192635" cy="6858000"/>
          </a:xfrm>
          <a:prstGeom prst="rect">
            <a:avLst/>
          </a:prstGeom>
          <a:noFill/>
          <a:ln w="9525">
            <a:noFill/>
          </a:ln>
        </p:spPr>
      </p:pic>
      <p:sp>
        <p:nvSpPr>
          <p:cNvPr id="6" name="Flowchart: Alternate Process 5"/>
          <p:cNvSpPr/>
          <p:nvPr/>
        </p:nvSpPr>
        <p:spPr>
          <a:xfrm>
            <a:off x="205105" y="1591945"/>
            <a:ext cx="9143365" cy="97726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rgbClr val="FF3300"/>
                </a:solidFill>
                <a:latin typeface="Times New Roman" panose="02020603050405020304" pitchFamily="18" charset="0"/>
                <a:sym typeface="+mn-ea"/>
              </a:rPr>
              <a:t>Câu 4. Vì sao khi mẹ bảo Cô-li-a đi giặt quần áo:</a:t>
            </a:r>
          </a:p>
          <a:p>
            <a:pPr algn="ctr"/>
            <a:r>
              <a:rPr lang="en-US" altLang="en-US" sz="3200" b="1" dirty="0">
                <a:solidFill>
                  <a:srgbClr val="FF3300"/>
                </a:solidFill>
                <a:latin typeface="Times New Roman" panose="02020603050405020304" pitchFamily="18" charset="0"/>
                <a:sym typeface="+mn-ea"/>
              </a:rPr>
              <a:t>a. Lúc đầu Cô-li-a ngạc nhiên?</a:t>
            </a:r>
            <a:endParaRPr lang="en-US" sz="3200" dirty="0"/>
          </a:p>
        </p:txBody>
      </p:sp>
      <p:sp>
        <p:nvSpPr>
          <p:cNvPr id="4" name="Text Box 3"/>
          <p:cNvSpPr txBox="1"/>
          <p:nvPr/>
        </p:nvSpPr>
        <p:spPr>
          <a:xfrm>
            <a:off x="36174" y="2972494"/>
            <a:ext cx="1612942" cy="584775"/>
          </a:xfrm>
          <a:prstGeom prst="rect">
            <a:avLst/>
          </a:prstGeom>
          <a:noFill/>
        </p:spPr>
        <p:txBody>
          <a:bodyPr wrap="none" rtlCol="0" anchor="t">
            <a:spAutoFit/>
          </a:bodyPr>
          <a:lstStyle/>
          <a:p>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Trả</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lời</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endParaRPr lang="en-US" sz="3200" dirty="0">
              <a:latin typeface="Times New Roman" panose="02020603050405020304" pitchFamily="18" charset="0"/>
              <a:cs typeface="Times New Roman" panose="02020603050405020304" pitchFamily="18" charset="0"/>
            </a:endParaRPr>
          </a:p>
        </p:txBody>
      </p:sp>
      <p:sp>
        <p:nvSpPr>
          <p:cNvPr id="7" name="Horizontal Scroll 6"/>
          <p:cNvSpPr/>
          <p:nvPr/>
        </p:nvSpPr>
        <p:spPr>
          <a:xfrm>
            <a:off x="1621790" y="2569210"/>
            <a:ext cx="9727565" cy="2312670"/>
          </a:xfrm>
          <a:prstGeom prst="horizontalScroll">
            <a:avLst/>
          </a:prstGeom>
          <a:solidFill>
            <a:srgbClr val="FFE0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eaLnBrk="1" hangingPunct="1">
              <a:spcBef>
                <a:spcPct val="0"/>
              </a:spcBef>
              <a:buNone/>
            </a:pPr>
            <a:r>
              <a:rPr lang="en-US" altLang="en-US" sz="3200" b="1" dirty="0">
                <a:solidFill>
                  <a:srgbClr val="0000FF"/>
                </a:solidFill>
                <a:latin typeface="Times New Roman" panose="02020603050405020304" pitchFamily="18" charset="0"/>
                <a:sym typeface="+mn-ea"/>
              </a:rPr>
              <a:t>Cô-li-a ngạc nhiên vì chưa bao giờ phải giặt quần áo, đây là lần đầu mẹ bảo bạn làm việc này.</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MG_256"/>
          <p:cNvPicPr>
            <a:picLocks noGrp="1" noChangeAspect="1"/>
          </p:cNvPicPr>
          <p:nvPr>
            <p:ph sz="half" idx="2"/>
          </p:nvPr>
        </p:nvPicPr>
        <p:blipFill>
          <a:blip r:embed="rId3"/>
          <a:stretch>
            <a:fillRect/>
          </a:stretch>
        </p:blipFill>
        <p:spPr>
          <a:xfrm>
            <a:off x="135890" y="0"/>
            <a:ext cx="12192635" cy="6858000"/>
          </a:xfrm>
          <a:prstGeom prst="rect">
            <a:avLst/>
          </a:prstGeom>
          <a:noFill/>
          <a:ln w="9525">
            <a:noFill/>
          </a:ln>
        </p:spPr>
      </p:pic>
      <p:sp>
        <p:nvSpPr>
          <p:cNvPr id="13317" name="Rectangle 5"/>
          <p:cNvSpPr/>
          <p:nvPr/>
        </p:nvSpPr>
        <p:spPr>
          <a:xfrm>
            <a:off x="2122805" y="4088765"/>
            <a:ext cx="8839200" cy="16764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4000" b="1" dirty="0">
              <a:solidFill>
                <a:srgbClr val="0000FF"/>
              </a:solidFill>
              <a:latin typeface="Times New Roman" panose="02020603050405020304" pitchFamily="18" charset="0"/>
            </a:endParaRPr>
          </a:p>
        </p:txBody>
      </p:sp>
      <p:sp>
        <p:nvSpPr>
          <p:cNvPr id="6" name="Flowchart: Alternate Process 5"/>
          <p:cNvSpPr/>
          <p:nvPr/>
        </p:nvSpPr>
        <p:spPr>
          <a:xfrm>
            <a:off x="713105" y="970915"/>
            <a:ext cx="9370060" cy="97726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rgbClr val="FF3300"/>
                </a:solidFill>
                <a:latin typeface="Times New Roman" panose="02020603050405020304" pitchFamily="18" charset="0"/>
                <a:sym typeface="+mn-ea"/>
              </a:rPr>
              <a:t>Câu 4. b. </a:t>
            </a:r>
            <a:r>
              <a:rPr lang="en-US" altLang="en-US" sz="3200" b="1" dirty="0" err="1">
                <a:solidFill>
                  <a:srgbClr val="FF3300"/>
                </a:solidFill>
                <a:latin typeface="Times New Roman" panose="02020603050405020304" pitchFamily="18" charset="0"/>
                <a:sym typeface="+mn-ea"/>
              </a:rPr>
              <a:t>Vì</a:t>
            </a:r>
            <a:r>
              <a:rPr lang="en-US" altLang="en-US" sz="3200" b="1" dirty="0">
                <a:solidFill>
                  <a:srgbClr val="FF3300"/>
                </a:solidFill>
                <a:latin typeface="Times New Roman" panose="02020603050405020304" pitchFamily="18" charset="0"/>
                <a:sym typeface="+mn-ea"/>
              </a:rPr>
              <a:t> </a:t>
            </a:r>
            <a:r>
              <a:rPr lang="en-US" altLang="en-US" sz="3200" b="1" dirty="0" err="1">
                <a:solidFill>
                  <a:srgbClr val="FF3300"/>
                </a:solidFill>
                <a:latin typeface="Times New Roman" panose="02020603050405020304" pitchFamily="18" charset="0"/>
                <a:sym typeface="+mn-ea"/>
              </a:rPr>
              <a:t>sao</a:t>
            </a:r>
            <a:r>
              <a:rPr lang="en-US" altLang="en-US" sz="3200" b="1" dirty="0">
                <a:solidFill>
                  <a:srgbClr val="FF3300"/>
                </a:solidFill>
                <a:latin typeface="Times New Roman" panose="02020603050405020304" pitchFamily="18" charset="0"/>
                <a:sym typeface="+mn-ea"/>
              </a:rPr>
              <a:t>, bạn vui vẻ làm theo lời mẹ?</a:t>
            </a:r>
            <a:endParaRPr lang="en-US" sz="3200" dirty="0"/>
          </a:p>
        </p:txBody>
      </p:sp>
      <p:sp>
        <p:nvSpPr>
          <p:cNvPr id="5" name="Text Box 4"/>
          <p:cNvSpPr txBox="1"/>
          <p:nvPr/>
        </p:nvSpPr>
        <p:spPr>
          <a:xfrm>
            <a:off x="135890" y="2347595"/>
            <a:ext cx="1612942" cy="584775"/>
          </a:xfrm>
          <a:prstGeom prst="rect">
            <a:avLst/>
          </a:prstGeom>
          <a:noFill/>
        </p:spPr>
        <p:txBody>
          <a:bodyPr wrap="none" rtlCol="0" anchor="t">
            <a:spAutoFit/>
          </a:bodyPr>
          <a:lstStyle/>
          <a:p>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Trả</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lời</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 :</a:t>
            </a:r>
          </a:p>
        </p:txBody>
      </p:sp>
      <p:sp>
        <p:nvSpPr>
          <p:cNvPr id="7" name="Wave 6"/>
          <p:cNvSpPr/>
          <p:nvPr/>
        </p:nvSpPr>
        <p:spPr>
          <a:xfrm>
            <a:off x="1610995" y="2103755"/>
            <a:ext cx="9351010" cy="2962275"/>
          </a:xfrm>
          <a:prstGeom prst="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eaLnBrk="1" hangingPunct="1">
              <a:spcBef>
                <a:spcPct val="0"/>
              </a:spcBef>
              <a:buNone/>
            </a:pPr>
            <a:r>
              <a:rPr lang="en-US" altLang="en-US" sz="3600" b="1" dirty="0">
                <a:solidFill>
                  <a:srgbClr val="0000FF"/>
                </a:solidFill>
                <a:latin typeface="Times New Roman" panose="02020603050405020304" pitchFamily="18" charset="0"/>
                <a:sym typeface="+mn-ea"/>
              </a:rPr>
              <a:t>  Cô-li-a vui vẻ làm theo lời mẹ vì nhớ ra đó là     điều mà bạn đã nói trong bài tập làm văn.</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_256"/>
          <p:cNvPicPr>
            <a:picLocks noGrp="1" noChangeAspect="1"/>
          </p:cNvPicPr>
          <p:nvPr>
            <p:ph idx="1"/>
          </p:nvPr>
        </p:nvPicPr>
        <p:blipFill>
          <a:blip r:embed="rId3"/>
          <a:stretch>
            <a:fillRect/>
          </a:stretch>
        </p:blipFill>
        <p:spPr>
          <a:xfrm>
            <a:off x="0" y="0"/>
            <a:ext cx="12192000" cy="6858000"/>
          </a:xfrm>
          <a:prstGeom prst="rect">
            <a:avLst/>
          </a:prstGeom>
          <a:noFill/>
          <a:ln w="9525">
            <a:noFill/>
          </a:ln>
        </p:spPr>
      </p:pic>
      <p:sp>
        <p:nvSpPr>
          <p:cNvPr id="14338" name="Rectangle 2"/>
          <p:cNvSpPr>
            <a:spLocks noGrp="1"/>
          </p:cNvSpPr>
          <p:nvPr>
            <p:ph type="title"/>
          </p:nvPr>
        </p:nvSpPr>
        <p:spPr>
          <a:xfrm>
            <a:off x="536575" y="1076325"/>
            <a:ext cx="10515600" cy="1325563"/>
          </a:xfrm>
        </p:spPr>
        <p:txBody>
          <a:bodyPr vert="horz" wrap="square" lIns="91440" tIns="45720" rIns="91440" bIns="45720" anchor="ctr" anchorCtr="0"/>
          <a:lstStyle/>
          <a:p>
            <a:pPr algn="ctr" eaLnBrk="1" hangingPunct="1"/>
            <a:r>
              <a:rPr lang="en-US" altLang="en-US" sz="3600" b="1" dirty="0">
                <a:solidFill>
                  <a:srgbClr val="FF3300"/>
                </a:solidFill>
                <a:latin typeface="Times New Roman" panose="02020603050405020304" pitchFamily="18" charset="0"/>
              </a:rPr>
              <a:t>Bài tập đọc giúp em hiểu được điều gì?</a:t>
            </a:r>
          </a:p>
        </p:txBody>
      </p:sp>
      <p:sp>
        <p:nvSpPr>
          <p:cNvPr id="14339" name="Rectangle 3"/>
          <p:cNvSpPr/>
          <p:nvPr/>
        </p:nvSpPr>
        <p:spPr>
          <a:xfrm>
            <a:off x="273465" y="2262505"/>
            <a:ext cx="11981203" cy="18542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b="1" dirty="0">
                <a:solidFill>
                  <a:srgbClr val="0000FF"/>
                </a:solidFill>
                <a:latin typeface="Times New Roman" panose="02020603050405020304" pitchFamily="18" charset="0"/>
              </a:rPr>
              <a:t>Bài tập đọc giúp em </a:t>
            </a:r>
            <a:r>
              <a:rPr lang="en-US" altLang="en-US" sz="3600" b="1" dirty="0" err="1">
                <a:solidFill>
                  <a:srgbClr val="0000FF"/>
                </a:solidFill>
                <a:latin typeface="Times New Roman" panose="02020603050405020304" pitchFamily="18" charset="0"/>
              </a:rPr>
              <a:t>hiểu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lời</a:t>
            </a:r>
            <a:r>
              <a:rPr lang="en-US" altLang="en-US" sz="3600" b="1" dirty="0">
                <a:solidFill>
                  <a:srgbClr val="0000FF"/>
                </a:solidFill>
                <a:latin typeface="Times New Roman" panose="02020603050405020304" pitchFamily="18" charset="0"/>
              </a:rPr>
              <a:t> nói phải đi đôi với </a:t>
            </a:r>
            <a:r>
              <a:rPr lang="en-US" altLang="en-US" sz="3600" b="1" dirty="0" err="1">
                <a:solidFill>
                  <a:srgbClr val="0000FF"/>
                </a:solidFill>
                <a:latin typeface="Times New Roman" panose="02020603050405020304" pitchFamily="18" charset="0"/>
              </a:rPr>
              <a:t>việc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làm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Những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điều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học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sinh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tự</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nói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tốt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về</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phải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cố</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làm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bằng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được</a:t>
            </a:r>
            <a:r>
              <a:rPr lang="en-US" altLang="en-US" sz="3600" b="1" dirty="0">
                <a:solidFill>
                  <a:srgbClr val="0000FF"/>
                </a:solidFill>
                <a:latin typeface="Times New Roman" panose="02020603050405020304" pitchFamily="18" charset="0"/>
              </a:rPr>
              <a:t>.</a:t>
            </a: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14339"/>
                                        </p:tgtEl>
                                        <p:attrNameLst>
                                          <p:attrName>style.visibility</p:attrName>
                                        </p:attrNameLst>
                                      </p:cBhvr>
                                      <p:to>
                                        <p:strVal val="visible"/>
                                      </p:to>
                                    </p:set>
                                    <p:animEffect transition="in" filter="box(in)">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with medium confidence">
            <a:extLst>
              <a:ext uri="{FF2B5EF4-FFF2-40B4-BE49-F238E27FC236}">
                <a16:creationId xmlns:a16="http://schemas.microsoft.com/office/drawing/2014/main" id="{21A96CD2-4860-4104-AE10-C486F1D01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2"/>
            <a:ext cx="12192000" cy="7029450"/>
          </a:xfrm>
          <a:prstGeom prst="rect">
            <a:avLst/>
          </a:prstGeom>
        </p:spPr>
      </p:pic>
      <p:grpSp>
        <p:nvGrpSpPr>
          <p:cNvPr id="3" name="Group 2">
            <a:extLst>
              <a:ext uri="{FF2B5EF4-FFF2-40B4-BE49-F238E27FC236}">
                <a16:creationId xmlns:a16="http://schemas.microsoft.com/office/drawing/2014/main" id="{6206A7CD-B341-4481-B51F-4E252D487CBD}"/>
              </a:ext>
            </a:extLst>
          </p:cNvPr>
          <p:cNvGrpSpPr/>
          <p:nvPr/>
        </p:nvGrpSpPr>
        <p:grpSpPr>
          <a:xfrm>
            <a:off x="1106142" y="1395619"/>
            <a:ext cx="10296525" cy="3790950"/>
            <a:chOff x="866775" y="2552700"/>
            <a:chExt cx="10296525" cy="3790950"/>
          </a:xfrm>
        </p:grpSpPr>
        <p:sp>
          <p:nvSpPr>
            <p:cNvPr id="2" name="Scroll: Horizontal 1">
              <a:extLst>
                <a:ext uri="{FF2B5EF4-FFF2-40B4-BE49-F238E27FC236}">
                  <a16:creationId xmlns:a16="http://schemas.microsoft.com/office/drawing/2014/main" id="{650D8897-C42B-4239-8868-0CF3BF60890D}"/>
                </a:ext>
              </a:extLst>
            </p:cNvPr>
            <p:cNvSpPr/>
            <p:nvPr/>
          </p:nvSpPr>
          <p:spPr>
            <a:xfrm>
              <a:off x="866775" y="2552700"/>
              <a:ext cx="10296525" cy="3790950"/>
            </a:xfrm>
            <a:prstGeom prst="horizontalScroll">
              <a:avLst/>
            </a:prstGeom>
            <a:solidFill>
              <a:srgbClr val="BFF034">
                <a:alpha val="50000"/>
              </a:srgb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 Box 26">
              <a:extLst>
                <a:ext uri="{FF2B5EF4-FFF2-40B4-BE49-F238E27FC236}">
                  <a16:creationId xmlns:a16="http://schemas.microsoft.com/office/drawing/2014/main" id="{CFA61371-9A58-4F88-96FD-E184A3AF703A}"/>
                </a:ext>
              </a:extLst>
            </p:cNvPr>
            <p:cNvSpPr txBox="1">
              <a:spLocks noChangeArrowheads="1"/>
            </p:cNvSpPr>
            <p:nvPr/>
          </p:nvSpPr>
          <p:spPr bwMode="auto">
            <a:xfrm>
              <a:off x="1576387" y="3386346"/>
              <a:ext cx="958691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Lời nói của học sinh phải đi đôi với việc làm, đã nói thì phải cố làm cho được điều muốn nói. </a:t>
              </a:r>
              <a:endParaRPr lang="en-US" altLang="en-US" sz="3200" b="1">
                <a:latin typeface="Times New Roman" panose="02020603050405020304" pitchFamily="18" charset="0"/>
                <a:cs typeface="Times New Roman" panose="02020603050405020304" pitchFamily="18" charset="0"/>
              </a:endParaRPr>
            </a:p>
          </p:txBody>
        </p:sp>
      </p:grpSp>
      <p:sp>
        <p:nvSpPr>
          <p:cNvPr id="4" name="Rectangle: Rounded Corners 3">
            <a:extLst>
              <a:ext uri="{FF2B5EF4-FFF2-40B4-BE49-F238E27FC236}">
                <a16:creationId xmlns:a16="http://schemas.microsoft.com/office/drawing/2014/main" id="{60194343-D999-4A89-BAEC-6A592FEE990D}"/>
              </a:ext>
            </a:extLst>
          </p:cNvPr>
          <p:cNvSpPr/>
          <p:nvPr/>
        </p:nvSpPr>
        <p:spPr>
          <a:xfrm>
            <a:off x="4391025" y="514555"/>
            <a:ext cx="4029075" cy="928481"/>
          </a:xfrm>
          <a:prstGeom prst="roundRect">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b="1">
                <a:solidFill>
                  <a:srgbClr val="C0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8979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1"/>
          <p:cNvSpPr>
            <a:spLocks noChangeArrowheads="1"/>
          </p:cNvSpPr>
          <p:nvPr/>
        </p:nvSpPr>
        <p:spPr bwMode="auto">
          <a:xfrm>
            <a:off x="1752602" y="3697615"/>
            <a:ext cx="8639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en-US" sz="2800" b="1" i="1">
                <a:solidFill>
                  <a:prstClr val="black"/>
                </a:solidFill>
                <a:latin typeface="Times New Roman" panose="02020603050405020304" pitchFamily="18" charset="0"/>
                <a:cs typeface="Times New Roman" panose="02020603050405020304" pitchFamily="18" charset="0"/>
              </a:rPr>
              <a:t>    </a:t>
            </a:r>
            <a:endParaRPr lang="en-US" sz="3600" b="1">
              <a:solidFill>
                <a:prstClr val="black"/>
              </a:solidFill>
              <a:latin typeface="Times New Roman" panose="02020603050405020304" pitchFamily="18" charset="0"/>
              <a:cs typeface="Times New Roman" panose="02020603050405020304" pitchFamily="18" charset="0"/>
            </a:endParaRPr>
          </a:p>
        </p:txBody>
      </p:sp>
      <p:sp>
        <p:nvSpPr>
          <p:cNvPr id="82982" name="WordArt 38">
            <a:hlinkClick r:id="rId3" action="ppaction://hlinkfile"/>
          </p:cNvPr>
          <p:cNvSpPr>
            <a:spLocks noChangeArrowheads="1" noChangeShapeType="1" noTextEdit="1"/>
          </p:cNvSpPr>
          <p:nvPr/>
        </p:nvSpPr>
        <p:spPr bwMode="auto">
          <a:xfrm>
            <a:off x="3844902" y="262319"/>
            <a:ext cx="3990975" cy="7620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b="1" i="1" kern="10" dirty="0" err="1">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Luyện</a:t>
            </a:r>
            <a:r>
              <a:rPr lang="en-US" sz="3600" b="1" i="1" kern="10" dirty="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đọc</a:t>
            </a:r>
            <a:r>
              <a:rPr lang="en-US" sz="3600" b="1" i="1" kern="10" dirty="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lại</a:t>
            </a:r>
            <a:endParaRPr lang="en-US" sz="3600" b="1" i="1" kern="10" dirty="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33796" name="Group 48"/>
          <p:cNvGrpSpPr>
            <a:grpSpLocks/>
          </p:cNvGrpSpPr>
          <p:nvPr/>
        </p:nvGrpSpPr>
        <p:grpSpPr bwMode="auto">
          <a:xfrm>
            <a:off x="1676400" y="152400"/>
            <a:ext cx="8839200" cy="6553200"/>
            <a:chOff x="96" y="96"/>
            <a:chExt cx="5568" cy="4128"/>
          </a:xfrm>
        </p:grpSpPr>
        <p:sp>
          <p:nvSpPr>
            <p:cNvPr id="33816" name="Line 49"/>
            <p:cNvSpPr>
              <a:spLocks noChangeShapeType="1"/>
            </p:cNvSpPr>
            <p:nvPr/>
          </p:nvSpPr>
          <p:spPr bwMode="auto">
            <a:xfrm>
              <a:off x="96" y="96"/>
              <a:ext cx="5568"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sp>
          <p:nvSpPr>
            <p:cNvPr id="33817" name="Line 50"/>
            <p:cNvSpPr>
              <a:spLocks noChangeShapeType="1"/>
            </p:cNvSpPr>
            <p:nvPr/>
          </p:nvSpPr>
          <p:spPr bwMode="auto">
            <a:xfrm>
              <a:off x="96" y="96"/>
              <a:ext cx="0" cy="412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sp>
          <p:nvSpPr>
            <p:cNvPr id="33818" name="Line 51"/>
            <p:cNvSpPr>
              <a:spLocks noChangeShapeType="1"/>
            </p:cNvSpPr>
            <p:nvPr/>
          </p:nvSpPr>
          <p:spPr bwMode="auto">
            <a:xfrm>
              <a:off x="5664" y="96"/>
              <a:ext cx="0" cy="412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sp>
          <p:nvSpPr>
            <p:cNvPr id="33819" name="Line 52"/>
            <p:cNvSpPr>
              <a:spLocks noChangeShapeType="1"/>
            </p:cNvSpPr>
            <p:nvPr/>
          </p:nvSpPr>
          <p:spPr bwMode="auto">
            <a:xfrm flipV="1">
              <a:off x="96" y="4224"/>
              <a:ext cx="5568"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grpSp>
      <p:cxnSp>
        <p:nvCxnSpPr>
          <p:cNvPr id="36" name="Straight Connector 35"/>
          <p:cNvCxnSpPr/>
          <p:nvPr/>
        </p:nvCxnSpPr>
        <p:spPr>
          <a:xfrm flipH="1">
            <a:off x="10224555" y="1411774"/>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309431" y="1414314"/>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807" name="TextBox 2"/>
          <p:cNvSpPr txBox="1">
            <a:spLocks noChangeArrowheads="1"/>
          </p:cNvSpPr>
          <p:nvPr/>
        </p:nvSpPr>
        <p:spPr bwMode="auto">
          <a:xfrm>
            <a:off x="6515101" y="6019801"/>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vi-VN" sz="2400">
              <a:solidFill>
                <a:prstClr val="black"/>
              </a:solidFill>
              <a:latin typeface="Arial" panose="020B0604020202020204" pitchFamily="34" charset="0"/>
            </a:endParaRPr>
          </a:p>
        </p:txBody>
      </p:sp>
      <p:sp>
        <p:nvSpPr>
          <p:cNvPr id="33808" name="TextBox 51"/>
          <p:cNvSpPr txBox="1">
            <a:spLocks noChangeArrowheads="1"/>
          </p:cNvSpPr>
          <p:nvPr/>
        </p:nvSpPr>
        <p:spPr bwMode="auto">
          <a:xfrm>
            <a:off x="6667501" y="6172201"/>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vi-VN" sz="2400">
              <a:solidFill>
                <a:prstClr val="black"/>
              </a:solidFill>
              <a:latin typeface="Arial" panose="020B0604020202020204" pitchFamily="34" charset="0"/>
            </a:endParaRPr>
          </a:p>
        </p:txBody>
      </p:sp>
      <p:sp>
        <p:nvSpPr>
          <p:cNvPr id="33809" name="TextBox 52"/>
          <p:cNvSpPr txBox="1">
            <a:spLocks noChangeArrowheads="1"/>
          </p:cNvSpPr>
          <p:nvPr/>
        </p:nvSpPr>
        <p:spPr bwMode="auto">
          <a:xfrm>
            <a:off x="5953126" y="5491164"/>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vi-VN" sz="2400">
              <a:solidFill>
                <a:prstClr val="black"/>
              </a:solidFill>
              <a:latin typeface="Arial" panose="020B0604020202020204" pitchFamily="34" charset="0"/>
            </a:endParaRPr>
          </a:p>
        </p:txBody>
      </p:sp>
      <p:cxnSp>
        <p:nvCxnSpPr>
          <p:cNvPr id="4" name="Straight Connector 3"/>
          <p:cNvCxnSpPr/>
          <p:nvPr/>
        </p:nvCxnSpPr>
        <p:spPr>
          <a:xfrm>
            <a:off x="8124558" y="3613891"/>
            <a:ext cx="117326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23" name="Text Box 3"/>
          <p:cNvSpPr txBox="1"/>
          <p:nvPr/>
        </p:nvSpPr>
        <p:spPr>
          <a:xfrm>
            <a:off x="1814691" y="1381262"/>
            <a:ext cx="8553627" cy="3970318"/>
          </a:xfrm>
          <a:prstGeom prst="rect">
            <a:avLst/>
          </a:prstGeom>
          <a:noFill/>
        </p:spPr>
        <p:txBody>
          <a:bodyPr wrap="square" rtlCol="0" anchor="t">
            <a:spAutoFit/>
          </a:bodyPr>
          <a:lstStyle/>
          <a:p>
            <a:pPr algn="just"/>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Mấy</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hôm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sau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sáng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chủ</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nhật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mẹ</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bảo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Cô</a:t>
            </a:r>
            <a:r>
              <a:rPr lang="en-US" sz="3600" dirty="0">
                <a:latin typeface="Times New Roman" panose="02020603050405020304" pitchFamily="18" charset="0"/>
                <a:cs typeface="Times New Roman" panose="02020603050405020304" pitchFamily="18" charset="0"/>
                <a:sym typeface="+mn-ea"/>
              </a:rPr>
              <a:t>-li-a </a:t>
            </a:r>
            <a:r>
              <a:rPr lang="en-US" sz="3600" dirty="0" err="1">
                <a:latin typeface="Times New Roman" panose="02020603050405020304" pitchFamily="18" charset="0"/>
                <a:cs typeface="Times New Roman" panose="02020603050405020304" pitchFamily="18" charset="0"/>
                <a:sym typeface="+mn-ea"/>
              </a:rPr>
              <a:t>này</a:t>
            </a: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Hôm</a:t>
            </a:r>
            <a:r>
              <a:rPr lang="en-US" sz="3600" dirty="0">
                <a:latin typeface="Times New Roman" panose="02020603050405020304" pitchFamily="18" charset="0"/>
                <a:cs typeface="Times New Roman" panose="02020603050405020304" pitchFamily="18" charset="0"/>
                <a:sym typeface="+mn-ea"/>
              </a:rPr>
              <a:t> nay con </a:t>
            </a:r>
            <a:r>
              <a:rPr lang="en-US" sz="3600" dirty="0" err="1">
                <a:latin typeface="Times New Roman" panose="02020603050405020304" pitchFamily="18" charset="0"/>
                <a:cs typeface="Times New Roman" panose="02020603050405020304" pitchFamily="18" charset="0"/>
                <a:sym typeface="+mn-ea"/>
              </a:rPr>
              <a:t>giặt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áo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sơ</a:t>
            </a:r>
            <a:r>
              <a:rPr lang="en-US" sz="3600" dirty="0">
                <a:latin typeface="Times New Roman" panose="02020603050405020304" pitchFamily="18" charset="0"/>
                <a:cs typeface="Times New Roman" panose="02020603050405020304" pitchFamily="18" charset="0"/>
                <a:sym typeface="+mn-ea"/>
              </a:rPr>
              <a:t> mi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áo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lót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nhé</a:t>
            </a:r>
            <a:r>
              <a:rPr lang="en-US"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tròn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xoe</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mắt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Nhưng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rồi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vui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vẻ</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nhận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lời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vì</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tôi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nói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trong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bài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tập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văn</a:t>
            </a:r>
            <a:r>
              <a:rPr lang="en-US" sz="3600" dirty="0">
                <a:latin typeface="Times New Roman" panose="02020603050405020304" pitchFamily="18" charset="0"/>
                <a:cs typeface="Times New Roman" panose="02020603050405020304" pitchFamily="18" charset="0"/>
                <a:sym typeface="+mn-ea"/>
              </a:rPr>
              <a:t>.                         	</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sym typeface="+mn-ea"/>
              </a:rPr>
              <a:t>                                                                     </a:t>
            </a:r>
            <a:endParaRPr lang="en-US" sz="3600" dirty="0">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H="1">
            <a:off x="8007519" y="1416663"/>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532051" y="3618654"/>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98300" y="2006087"/>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929107" y="2481570"/>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381801" y="3048741"/>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241824" y="4106856"/>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37703" y="3613891"/>
            <a:ext cx="1459172"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7142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82"/>
                                        </p:tgtEl>
                                        <p:attrNameLst>
                                          <p:attrName>style.visibility</p:attrName>
                                        </p:attrNameLst>
                                      </p:cBhvr>
                                      <p:to>
                                        <p:strVal val="visible"/>
                                      </p:to>
                                    </p:set>
                                    <p:anim calcmode="lin" valueType="num">
                                      <p:cBhvr additive="base">
                                        <p:cTn id="7" dur="500" fill="hold"/>
                                        <p:tgtEl>
                                          <p:spTgt spid="82982"/>
                                        </p:tgtEl>
                                        <p:attrNameLst>
                                          <p:attrName>ppt_x</p:attrName>
                                        </p:attrNameLst>
                                      </p:cBhvr>
                                      <p:tavLst>
                                        <p:tav tm="0">
                                          <p:val>
                                            <p:strVal val="#ppt_x"/>
                                          </p:val>
                                        </p:tav>
                                        <p:tav tm="100000">
                                          <p:val>
                                            <p:strVal val="#ppt_x"/>
                                          </p:val>
                                        </p:tav>
                                      </p:tavLst>
                                    </p:anim>
                                    <p:anim calcmode="lin" valueType="num">
                                      <p:cBhvr additive="base">
                                        <p:cTn id="8" dur="500" fill="hold"/>
                                        <p:tgtEl>
                                          <p:spTgt spid="829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C3B7AEB-8F16-4492-9D67-0D288201B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47958"/>
          </a:xfrm>
          <a:prstGeom prst="rect">
            <a:avLst/>
          </a:prstGeom>
        </p:spPr>
      </p:pic>
      <p:sp>
        <p:nvSpPr>
          <p:cNvPr id="8" name="Footer Placeholder 3">
            <a:extLst>
              <a:ext uri="{FF2B5EF4-FFF2-40B4-BE49-F238E27FC236}">
                <a16:creationId xmlns:a16="http://schemas.microsoft.com/office/drawing/2014/main" id="{2F1FFB87-DCCB-48BC-B730-B2B11547CAA7}"/>
              </a:ext>
            </a:extLst>
          </p:cNvPr>
          <p:cNvSpPr>
            <a:spLocks noGrp="1"/>
          </p:cNvSpPr>
          <p:nvPr>
            <p:ph type="ftr" sz="quarter" idx="11"/>
          </p:nvPr>
        </p:nvSpPr>
        <p:spPr>
          <a:xfrm>
            <a:off x="7608889" y="6450014"/>
            <a:ext cx="2897187" cy="320675"/>
          </a:xfrm>
          <a:noFill/>
          <a:ln>
            <a:miter lim="800000"/>
            <a:headEnd/>
            <a:tailEnd/>
          </a:ln>
        </p:spPr>
        <p:txBody>
          <a:bodyPr vert="horz" lIns="95782" tIns="47891" rIns="95782" bIns="47891" rtlCol="0" anchor="ctr"/>
          <a:lstStyle/>
          <a:p>
            <a:pPr algn="r" defTabSz="957263">
              <a:defRPr/>
            </a:pPr>
            <a:r>
              <a:rPr lang="en-US" sz="1300" b="1"/>
              <a:t>www.themegallery.com</a:t>
            </a:r>
          </a:p>
        </p:txBody>
      </p:sp>
      <p:pic>
        <p:nvPicPr>
          <p:cNvPr id="236555" name="Picture 11" descr="TV3 - trang46">
            <a:extLst>
              <a:ext uri="{FF2B5EF4-FFF2-40B4-BE49-F238E27FC236}">
                <a16:creationId xmlns:a16="http://schemas.microsoft.com/office/drawing/2014/main" id="{7DB97B8F-7BBD-4397-9A49-B629AFB99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782" y="860748"/>
            <a:ext cx="5546844" cy="5551561"/>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78" name="WordArt 14">
            <a:extLst>
              <a:ext uri="{FF2B5EF4-FFF2-40B4-BE49-F238E27FC236}">
                <a16:creationId xmlns:a16="http://schemas.microsoft.com/office/drawing/2014/main" id="{5FDD5DA4-57B2-4F17-B4DC-73CD7F4B05DE}"/>
              </a:ext>
            </a:extLst>
          </p:cNvPr>
          <p:cNvSpPr>
            <a:spLocks noChangeArrowheads="1" noChangeShapeType="1" noTextEdit="1"/>
          </p:cNvSpPr>
          <p:nvPr/>
        </p:nvSpPr>
        <p:spPr bwMode="auto">
          <a:xfrm>
            <a:off x="395822" y="622696"/>
            <a:ext cx="5267324" cy="27432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 name="WordArt 14">
            <a:extLst>
              <a:ext uri="{FF2B5EF4-FFF2-40B4-BE49-F238E27FC236}">
                <a16:creationId xmlns:a16="http://schemas.microsoft.com/office/drawing/2014/main" id="{C26EF479-EBAD-4C4A-A6FB-8EBA05173258}"/>
              </a:ext>
            </a:extLst>
          </p:cNvPr>
          <p:cNvSpPr>
            <a:spLocks noChangeArrowheads="1" noChangeShapeType="1" noTextEdit="1"/>
          </p:cNvSpPr>
          <p:nvPr/>
        </p:nvSpPr>
        <p:spPr bwMode="auto">
          <a:xfrm>
            <a:off x="0" y="3365896"/>
            <a:ext cx="5695950" cy="1676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5967"/>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Bài</a:t>
            </a:r>
            <a:r>
              <a:rPr lang="en-US" sz="3600" b="1"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b="1"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tập</a:t>
            </a:r>
            <a:r>
              <a:rPr lang="en-US" sz="3600" b="1"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b="1"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làm</a:t>
            </a:r>
            <a:r>
              <a:rPr lang="en-US" sz="3600" b="1"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b="1"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văn</a:t>
            </a:r>
            <a:endParaRPr lang="en-US" sz="3600" b="1"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180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8"/>
                                        </p:tgtEl>
                                        <p:attrNameLst>
                                          <p:attrName>style.visibility</p:attrName>
                                        </p:attrNameLst>
                                      </p:cBhvr>
                                      <p:to>
                                        <p:strVal val="visible"/>
                                      </p:to>
                                    </p:set>
                                    <p:anim calcmode="lin" valueType="num">
                                      <p:cBhvr additive="base">
                                        <p:cTn id="7" dur="500" fill="hold"/>
                                        <p:tgtEl>
                                          <p:spTgt spid="11278"/>
                                        </p:tgtEl>
                                        <p:attrNameLst>
                                          <p:attrName>ppt_x</p:attrName>
                                        </p:attrNameLst>
                                      </p:cBhvr>
                                      <p:tavLst>
                                        <p:tav tm="0">
                                          <p:val>
                                            <p:strVal val="#ppt_x"/>
                                          </p:val>
                                        </p:tav>
                                        <p:tav tm="100000">
                                          <p:val>
                                            <p:strVal val="#ppt_x"/>
                                          </p:val>
                                        </p:tav>
                                      </p:tavLst>
                                    </p:anim>
                                    <p:anim calcmode="lin" valueType="num">
                                      <p:cBhvr additive="base">
                                        <p:cTn id="8"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a:extLst>
              <a:ext uri="{FF2B5EF4-FFF2-40B4-BE49-F238E27FC236}">
                <a16:creationId xmlns:a16="http://schemas.microsoft.com/office/drawing/2014/main" id="{B0892E03-5136-439D-8716-08D221A67E92}"/>
              </a:ext>
            </a:extLst>
          </p:cNvPr>
          <p:cNvGrpSpPr>
            <a:grpSpLocks/>
          </p:cNvGrpSpPr>
          <p:nvPr/>
        </p:nvGrpSpPr>
        <p:grpSpPr bwMode="auto">
          <a:xfrm>
            <a:off x="1285874" y="1334298"/>
            <a:ext cx="3971925" cy="2598385"/>
            <a:chOff x="192" y="1012"/>
            <a:chExt cx="2700" cy="1532"/>
          </a:xfrm>
        </p:grpSpPr>
        <p:pic>
          <p:nvPicPr>
            <p:cNvPr id="12324" name="Picture 4">
              <a:extLst>
                <a:ext uri="{FF2B5EF4-FFF2-40B4-BE49-F238E27FC236}">
                  <a16:creationId xmlns:a16="http://schemas.microsoft.com/office/drawing/2014/main" id="{0B1DB236-B9C1-492A-A1CE-A7DFE4270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48" t="2563" r="5173" b="5128"/>
            <a:stretch>
              <a:fillRect/>
            </a:stretch>
          </p:blipFill>
          <p:spPr bwMode="auto">
            <a:xfrm>
              <a:off x="204" y="1056"/>
              <a:ext cx="2688" cy="148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325" name="Group 11">
              <a:extLst>
                <a:ext uri="{FF2B5EF4-FFF2-40B4-BE49-F238E27FC236}">
                  <a16:creationId xmlns:a16="http://schemas.microsoft.com/office/drawing/2014/main" id="{8057A9D1-75AF-4ABB-BCDD-D5A97528B529}"/>
                </a:ext>
              </a:extLst>
            </p:cNvPr>
            <p:cNvGrpSpPr>
              <a:grpSpLocks/>
            </p:cNvGrpSpPr>
            <p:nvPr/>
          </p:nvGrpSpPr>
          <p:grpSpPr bwMode="auto">
            <a:xfrm>
              <a:off x="192" y="1012"/>
              <a:ext cx="336" cy="341"/>
              <a:chOff x="672" y="541"/>
              <a:chExt cx="336" cy="341"/>
            </a:xfrm>
          </p:grpSpPr>
          <p:grpSp>
            <p:nvGrpSpPr>
              <p:cNvPr id="12326" name="Group 12">
                <a:extLst>
                  <a:ext uri="{FF2B5EF4-FFF2-40B4-BE49-F238E27FC236}">
                    <a16:creationId xmlns:a16="http://schemas.microsoft.com/office/drawing/2014/main" id="{C7B1F59D-F129-4063-BFE8-A46ED45BBC96}"/>
                  </a:ext>
                </a:extLst>
              </p:cNvPr>
              <p:cNvGrpSpPr>
                <a:grpSpLocks/>
              </p:cNvGrpSpPr>
              <p:nvPr/>
            </p:nvGrpSpPr>
            <p:grpSpPr bwMode="auto">
              <a:xfrm>
                <a:off x="672" y="541"/>
                <a:ext cx="336" cy="341"/>
                <a:chOff x="1289" y="496"/>
                <a:chExt cx="668" cy="840"/>
              </a:xfrm>
            </p:grpSpPr>
            <p:sp>
              <p:nvSpPr>
                <p:cNvPr id="12328" name="Oval 13">
                  <a:extLst>
                    <a:ext uri="{FF2B5EF4-FFF2-40B4-BE49-F238E27FC236}">
                      <a16:creationId xmlns:a16="http://schemas.microsoft.com/office/drawing/2014/main" id="{B0C6E8E8-4C4D-4B32-9477-D34AEB31CFBF}"/>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9" name="Oval 14">
                  <a:extLst>
                    <a:ext uri="{FF2B5EF4-FFF2-40B4-BE49-F238E27FC236}">
                      <a16:creationId xmlns:a16="http://schemas.microsoft.com/office/drawing/2014/main" id="{2AFE546A-891E-4A45-A729-4588147FFB73}"/>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30" name="Oval 15">
                  <a:extLst>
                    <a:ext uri="{FF2B5EF4-FFF2-40B4-BE49-F238E27FC236}">
                      <a16:creationId xmlns:a16="http://schemas.microsoft.com/office/drawing/2014/main" id="{822F26E7-4734-4CDB-87ED-E304E151A47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31" name="Oval 16">
                  <a:extLst>
                    <a:ext uri="{FF2B5EF4-FFF2-40B4-BE49-F238E27FC236}">
                      <a16:creationId xmlns:a16="http://schemas.microsoft.com/office/drawing/2014/main" id="{2F86F57F-C892-40D0-89FD-3452ADFA1B8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32" name="Oval 17">
                  <a:extLst>
                    <a:ext uri="{FF2B5EF4-FFF2-40B4-BE49-F238E27FC236}">
                      <a16:creationId xmlns:a16="http://schemas.microsoft.com/office/drawing/2014/main" id="{B4A8B37F-4C40-4D6C-BF6B-5012F022853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27" name="Text Box 18">
                <a:extLst>
                  <a:ext uri="{FF2B5EF4-FFF2-40B4-BE49-F238E27FC236}">
                    <a16:creationId xmlns:a16="http://schemas.microsoft.com/office/drawing/2014/main" id="{59451036-1DD5-4649-A968-B128FEDED7F9}"/>
                  </a:ext>
                </a:extLst>
              </p:cNvPr>
              <p:cNvSpPr txBox="1">
                <a:spLocks noChangeArrowheads="1"/>
              </p:cNvSpPr>
              <p:nvPr/>
            </p:nvSpPr>
            <p:spPr bwMode="gray">
              <a:xfrm>
                <a:off x="704" y="555"/>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1</a:t>
                </a:r>
              </a:p>
            </p:txBody>
          </p:sp>
        </p:grpSp>
      </p:grpSp>
      <p:grpSp>
        <p:nvGrpSpPr>
          <p:cNvPr id="5" name="Group 45">
            <a:extLst>
              <a:ext uri="{FF2B5EF4-FFF2-40B4-BE49-F238E27FC236}">
                <a16:creationId xmlns:a16="http://schemas.microsoft.com/office/drawing/2014/main" id="{BC16635F-DAAC-4740-BA5D-E559BE4EDD65}"/>
              </a:ext>
            </a:extLst>
          </p:cNvPr>
          <p:cNvGrpSpPr>
            <a:grpSpLocks/>
          </p:cNvGrpSpPr>
          <p:nvPr/>
        </p:nvGrpSpPr>
        <p:grpSpPr bwMode="auto">
          <a:xfrm>
            <a:off x="6535740" y="1396954"/>
            <a:ext cx="4027486" cy="2662285"/>
            <a:chOff x="3000" y="997"/>
            <a:chExt cx="2592" cy="1574"/>
          </a:xfrm>
        </p:grpSpPr>
        <p:pic>
          <p:nvPicPr>
            <p:cNvPr id="12315" name="Picture 5">
              <a:extLst>
                <a:ext uri="{FF2B5EF4-FFF2-40B4-BE49-F238E27FC236}">
                  <a16:creationId xmlns:a16="http://schemas.microsoft.com/office/drawing/2014/main" id="{191D18BF-2B42-48D8-847C-451D12E69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
            <a:stretch>
              <a:fillRect/>
            </a:stretch>
          </p:blipFill>
          <p:spPr bwMode="auto">
            <a:xfrm>
              <a:off x="3000" y="1035"/>
              <a:ext cx="2592" cy="153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316" name="Group 19">
              <a:extLst>
                <a:ext uri="{FF2B5EF4-FFF2-40B4-BE49-F238E27FC236}">
                  <a16:creationId xmlns:a16="http://schemas.microsoft.com/office/drawing/2014/main" id="{1FDE8730-21E1-4AFB-8152-500731863346}"/>
                </a:ext>
              </a:extLst>
            </p:cNvPr>
            <p:cNvGrpSpPr>
              <a:grpSpLocks/>
            </p:cNvGrpSpPr>
            <p:nvPr/>
          </p:nvGrpSpPr>
          <p:grpSpPr bwMode="auto">
            <a:xfrm>
              <a:off x="3003" y="997"/>
              <a:ext cx="334" cy="341"/>
              <a:chOff x="672" y="541"/>
              <a:chExt cx="334" cy="341"/>
            </a:xfrm>
          </p:grpSpPr>
          <p:grpSp>
            <p:nvGrpSpPr>
              <p:cNvPr id="12317" name="Group 20">
                <a:extLst>
                  <a:ext uri="{FF2B5EF4-FFF2-40B4-BE49-F238E27FC236}">
                    <a16:creationId xmlns:a16="http://schemas.microsoft.com/office/drawing/2014/main" id="{2CBE89B4-7011-49D0-841B-A1130D4D978B}"/>
                  </a:ext>
                </a:extLst>
              </p:cNvPr>
              <p:cNvGrpSpPr>
                <a:grpSpLocks/>
              </p:cNvGrpSpPr>
              <p:nvPr/>
            </p:nvGrpSpPr>
            <p:grpSpPr bwMode="auto">
              <a:xfrm>
                <a:off x="672" y="541"/>
                <a:ext cx="334" cy="341"/>
                <a:chOff x="1289" y="496"/>
                <a:chExt cx="665" cy="840"/>
              </a:xfrm>
            </p:grpSpPr>
            <p:sp>
              <p:nvSpPr>
                <p:cNvPr id="12319" name="Oval 21">
                  <a:extLst>
                    <a:ext uri="{FF2B5EF4-FFF2-40B4-BE49-F238E27FC236}">
                      <a16:creationId xmlns:a16="http://schemas.microsoft.com/office/drawing/2014/main" id="{723ADFE2-F903-4A6D-86EA-72BFD047EA7F}"/>
                    </a:ext>
                  </a:extLst>
                </p:cNvPr>
                <p:cNvSpPr>
                  <a:spLocks noChangeArrowheads="1"/>
                </p:cNvSpPr>
                <p:nvPr/>
              </p:nvSpPr>
              <p:spPr bwMode="gray">
                <a:xfrm>
                  <a:off x="1289" y="496"/>
                  <a:ext cx="665"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0" name="Oval 22">
                  <a:extLst>
                    <a:ext uri="{FF2B5EF4-FFF2-40B4-BE49-F238E27FC236}">
                      <a16:creationId xmlns:a16="http://schemas.microsoft.com/office/drawing/2014/main" id="{CCE3DC6E-F430-4625-84FD-11FEA845BD0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1" name="Oval 23">
                  <a:extLst>
                    <a:ext uri="{FF2B5EF4-FFF2-40B4-BE49-F238E27FC236}">
                      <a16:creationId xmlns:a16="http://schemas.microsoft.com/office/drawing/2014/main" id="{2516EC36-F792-47CC-8699-247614635979}"/>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2" name="Oval 24">
                  <a:extLst>
                    <a:ext uri="{FF2B5EF4-FFF2-40B4-BE49-F238E27FC236}">
                      <a16:creationId xmlns:a16="http://schemas.microsoft.com/office/drawing/2014/main" id="{E8B94CE6-FE3A-49FC-A206-6FA8F1888D6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3" name="Oval 25">
                  <a:extLst>
                    <a:ext uri="{FF2B5EF4-FFF2-40B4-BE49-F238E27FC236}">
                      <a16:creationId xmlns:a16="http://schemas.microsoft.com/office/drawing/2014/main" id="{001693D2-7AA3-4221-93AB-6C5DF2B65164}"/>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18" name="Text Box 26">
                <a:extLst>
                  <a:ext uri="{FF2B5EF4-FFF2-40B4-BE49-F238E27FC236}">
                    <a16:creationId xmlns:a16="http://schemas.microsoft.com/office/drawing/2014/main" id="{5BFA954D-88F8-4CB8-AA52-3C631FB144C5}"/>
                  </a:ext>
                </a:extLst>
              </p:cNvPr>
              <p:cNvSpPr txBox="1">
                <a:spLocks noChangeArrowheads="1"/>
              </p:cNvSpPr>
              <p:nvPr/>
            </p:nvSpPr>
            <p:spPr bwMode="gray">
              <a:xfrm>
                <a:off x="702" y="555"/>
                <a:ext cx="2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2</a:t>
                </a:r>
              </a:p>
            </p:txBody>
          </p:sp>
        </p:grpSp>
      </p:grpSp>
      <p:grpSp>
        <p:nvGrpSpPr>
          <p:cNvPr id="8" name="Group 43">
            <a:extLst>
              <a:ext uri="{FF2B5EF4-FFF2-40B4-BE49-F238E27FC236}">
                <a16:creationId xmlns:a16="http://schemas.microsoft.com/office/drawing/2014/main" id="{545D2992-E83D-4C1D-9531-BF02D0D23351}"/>
              </a:ext>
            </a:extLst>
          </p:cNvPr>
          <p:cNvGrpSpPr>
            <a:grpSpLocks/>
          </p:cNvGrpSpPr>
          <p:nvPr/>
        </p:nvGrpSpPr>
        <p:grpSpPr bwMode="auto">
          <a:xfrm>
            <a:off x="1285874" y="4007310"/>
            <a:ext cx="3971925" cy="2704642"/>
            <a:chOff x="189" y="2554"/>
            <a:chExt cx="2691" cy="1649"/>
          </a:xfrm>
        </p:grpSpPr>
        <p:pic>
          <p:nvPicPr>
            <p:cNvPr id="12306" name="Picture 6">
              <a:extLst>
                <a:ext uri="{FF2B5EF4-FFF2-40B4-BE49-F238E27FC236}">
                  <a16:creationId xmlns:a16="http://schemas.microsoft.com/office/drawing/2014/main" id="{58BFB729-B5D9-4E67-B3FF-6B8AAC865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45" t="5263" r="2222" b="5264"/>
            <a:stretch>
              <a:fillRect/>
            </a:stretch>
          </p:blipFill>
          <p:spPr bwMode="auto">
            <a:xfrm>
              <a:off x="192" y="2619"/>
              <a:ext cx="268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307" name="Group 27">
              <a:extLst>
                <a:ext uri="{FF2B5EF4-FFF2-40B4-BE49-F238E27FC236}">
                  <a16:creationId xmlns:a16="http://schemas.microsoft.com/office/drawing/2014/main" id="{6AFC097B-0AA5-4F2F-96F7-61C794B64315}"/>
                </a:ext>
              </a:extLst>
            </p:cNvPr>
            <p:cNvGrpSpPr>
              <a:grpSpLocks/>
            </p:cNvGrpSpPr>
            <p:nvPr/>
          </p:nvGrpSpPr>
          <p:grpSpPr bwMode="auto">
            <a:xfrm>
              <a:off x="189" y="2554"/>
              <a:ext cx="336" cy="341"/>
              <a:chOff x="672" y="541"/>
              <a:chExt cx="336" cy="341"/>
            </a:xfrm>
          </p:grpSpPr>
          <p:grpSp>
            <p:nvGrpSpPr>
              <p:cNvPr id="12308" name="Group 28">
                <a:extLst>
                  <a:ext uri="{FF2B5EF4-FFF2-40B4-BE49-F238E27FC236}">
                    <a16:creationId xmlns:a16="http://schemas.microsoft.com/office/drawing/2014/main" id="{CAB653E1-1966-4925-A499-DA6E034C2CC1}"/>
                  </a:ext>
                </a:extLst>
              </p:cNvPr>
              <p:cNvGrpSpPr>
                <a:grpSpLocks/>
              </p:cNvGrpSpPr>
              <p:nvPr/>
            </p:nvGrpSpPr>
            <p:grpSpPr bwMode="auto">
              <a:xfrm>
                <a:off x="672" y="541"/>
                <a:ext cx="336" cy="341"/>
                <a:chOff x="1289" y="496"/>
                <a:chExt cx="668" cy="840"/>
              </a:xfrm>
            </p:grpSpPr>
            <p:sp>
              <p:nvSpPr>
                <p:cNvPr id="12310" name="Oval 29">
                  <a:extLst>
                    <a:ext uri="{FF2B5EF4-FFF2-40B4-BE49-F238E27FC236}">
                      <a16:creationId xmlns:a16="http://schemas.microsoft.com/office/drawing/2014/main" id="{BA151FAD-3AD6-4818-8D0C-E991D8B8816C}"/>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1" name="Oval 30">
                  <a:extLst>
                    <a:ext uri="{FF2B5EF4-FFF2-40B4-BE49-F238E27FC236}">
                      <a16:creationId xmlns:a16="http://schemas.microsoft.com/office/drawing/2014/main" id="{41E90BE9-25EC-49C4-8364-F890A5F0E26D}"/>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2" name="Oval 31">
                  <a:extLst>
                    <a:ext uri="{FF2B5EF4-FFF2-40B4-BE49-F238E27FC236}">
                      <a16:creationId xmlns:a16="http://schemas.microsoft.com/office/drawing/2014/main" id="{A0C6E498-41DC-4B8F-853B-A02B2589E23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3" name="Oval 32">
                  <a:extLst>
                    <a:ext uri="{FF2B5EF4-FFF2-40B4-BE49-F238E27FC236}">
                      <a16:creationId xmlns:a16="http://schemas.microsoft.com/office/drawing/2014/main" id="{A90579C3-403B-47AA-8C3E-B4B7446875B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4" name="Oval 33">
                  <a:extLst>
                    <a:ext uri="{FF2B5EF4-FFF2-40B4-BE49-F238E27FC236}">
                      <a16:creationId xmlns:a16="http://schemas.microsoft.com/office/drawing/2014/main" id="{C3643A1F-6AF2-43B4-BA33-74F7A65D6F6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09" name="Text Box 34">
                <a:extLst>
                  <a:ext uri="{FF2B5EF4-FFF2-40B4-BE49-F238E27FC236}">
                    <a16:creationId xmlns:a16="http://schemas.microsoft.com/office/drawing/2014/main" id="{0860FA72-5FF9-4F18-A273-1D10C00475C7}"/>
                  </a:ext>
                </a:extLst>
              </p:cNvPr>
              <p:cNvSpPr txBox="1">
                <a:spLocks noChangeArrowheads="1"/>
              </p:cNvSpPr>
              <p:nvPr/>
            </p:nvSpPr>
            <p:spPr bwMode="gray">
              <a:xfrm>
                <a:off x="704" y="555"/>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3</a:t>
                </a:r>
              </a:p>
            </p:txBody>
          </p:sp>
        </p:grpSp>
      </p:grpSp>
      <p:grpSp>
        <p:nvGrpSpPr>
          <p:cNvPr id="11" name="Group 46">
            <a:extLst>
              <a:ext uri="{FF2B5EF4-FFF2-40B4-BE49-F238E27FC236}">
                <a16:creationId xmlns:a16="http://schemas.microsoft.com/office/drawing/2014/main" id="{474F1AAF-085A-4241-8F13-0C1F12187D10}"/>
              </a:ext>
            </a:extLst>
          </p:cNvPr>
          <p:cNvGrpSpPr>
            <a:grpSpLocks/>
          </p:cNvGrpSpPr>
          <p:nvPr/>
        </p:nvGrpSpPr>
        <p:grpSpPr bwMode="auto">
          <a:xfrm>
            <a:off x="6535740" y="4147526"/>
            <a:ext cx="4083876" cy="2530820"/>
            <a:chOff x="2988" y="2608"/>
            <a:chExt cx="2628" cy="1616"/>
          </a:xfrm>
        </p:grpSpPr>
        <p:pic>
          <p:nvPicPr>
            <p:cNvPr id="12297" name="Picture 7">
              <a:extLst>
                <a:ext uri="{FF2B5EF4-FFF2-40B4-BE49-F238E27FC236}">
                  <a16:creationId xmlns:a16="http://schemas.microsoft.com/office/drawing/2014/main" id="{AA515F6F-17F5-43D0-8806-F9930551B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01" t="5554" r="3999" b="5554"/>
            <a:stretch>
              <a:fillRect/>
            </a:stretch>
          </p:blipFill>
          <p:spPr bwMode="auto">
            <a:xfrm>
              <a:off x="2988" y="2640"/>
              <a:ext cx="262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298" name="Group 35">
              <a:extLst>
                <a:ext uri="{FF2B5EF4-FFF2-40B4-BE49-F238E27FC236}">
                  <a16:creationId xmlns:a16="http://schemas.microsoft.com/office/drawing/2014/main" id="{C2EF8F33-44E4-4847-A5DF-9528A3A21B11}"/>
                </a:ext>
              </a:extLst>
            </p:cNvPr>
            <p:cNvGrpSpPr>
              <a:grpSpLocks/>
            </p:cNvGrpSpPr>
            <p:nvPr/>
          </p:nvGrpSpPr>
          <p:grpSpPr bwMode="auto">
            <a:xfrm>
              <a:off x="2991" y="2608"/>
              <a:ext cx="334" cy="341"/>
              <a:chOff x="672" y="541"/>
              <a:chExt cx="334" cy="341"/>
            </a:xfrm>
          </p:grpSpPr>
          <p:grpSp>
            <p:nvGrpSpPr>
              <p:cNvPr id="12299" name="Group 36">
                <a:extLst>
                  <a:ext uri="{FF2B5EF4-FFF2-40B4-BE49-F238E27FC236}">
                    <a16:creationId xmlns:a16="http://schemas.microsoft.com/office/drawing/2014/main" id="{04F7E104-267D-4F26-8D6C-ABFEA608FC20}"/>
                  </a:ext>
                </a:extLst>
              </p:cNvPr>
              <p:cNvGrpSpPr>
                <a:grpSpLocks/>
              </p:cNvGrpSpPr>
              <p:nvPr/>
            </p:nvGrpSpPr>
            <p:grpSpPr bwMode="auto">
              <a:xfrm>
                <a:off x="672" y="541"/>
                <a:ext cx="334" cy="341"/>
                <a:chOff x="1289" y="496"/>
                <a:chExt cx="665" cy="840"/>
              </a:xfrm>
            </p:grpSpPr>
            <p:sp>
              <p:nvSpPr>
                <p:cNvPr id="12301" name="Oval 37">
                  <a:extLst>
                    <a:ext uri="{FF2B5EF4-FFF2-40B4-BE49-F238E27FC236}">
                      <a16:creationId xmlns:a16="http://schemas.microsoft.com/office/drawing/2014/main" id="{FC395404-0520-4A9D-9770-5B4A99871370}"/>
                    </a:ext>
                  </a:extLst>
                </p:cNvPr>
                <p:cNvSpPr>
                  <a:spLocks noChangeArrowheads="1"/>
                </p:cNvSpPr>
                <p:nvPr/>
              </p:nvSpPr>
              <p:spPr bwMode="gray">
                <a:xfrm>
                  <a:off x="1289" y="496"/>
                  <a:ext cx="665"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2" name="Oval 38">
                  <a:extLst>
                    <a:ext uri="{FF2B5EF4-FFF2-40B4-BE49-F238E27FC236}">
                      <a16:creationId xmlns:a16="http://schemas.microsoft.com/office/drawing/2014/main" id="{4504795D-B3E3-4DAA-88B1-7635AEE016A6}"/>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3" name="Oval 39">
                  <a:extLst>
                    <a:ext uri="{FF2B5EF4-FFF2-40B4-BE49-F238E27FC236}">
                      <a16:creationId xmlns:a16="http://schemas.microsoft.com/office/drawing/2014/main" id="{6A63701E-C3CA-4468-9703-E45577F7C6B9}"/>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4" name="Oval 40">
                  <a:extLst>
                    <a:ext uri="{FF2B5EF4-FFF2-40B4-BE49-F238E27FC236}">
                      <a16:creationId xmlns:a16="http://schemas.microsoft.com/office/drawing/2014/main" id="{E39BCF74-C1B8-4FB4-B33C-38AA9C5A0EB6}"/>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5" name="Oval 41">
                  <a:extLst>
                    <a:ext uri="{FF2B5EF4-FFF2-40B4-BE49-F238E27FC236}">
                      <a16:creationId xmlns:a16="http://schemas.microsoft.com/office/drawing/2014/main" id="{867F5370-3B60-402C-9D15-38A2BAC7D9F4}"/>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00" name="Text Box 42">
                <a:extLst>
                  <a:ext uri="{FF2B5EF4-FFF2-40B4-BE49-F238E27FC236}">
                    <a16:creationId xmlns:a16="http://schemas.microsoft.com/office/drawing/2014/main" id="{9E284AA8-52C7-4B5F-9CAA-DA9FCE7CD26A}"/>
                  </a:ext>
                </a:extLst>
              </p:cNvPr>
              <p:cNvSpPr txBox="1">
                <a:spLocks noChangeArrowheads="1"/>
              </p:cNvSpPr>
              <p:nvPr/>
            </p:nvSpPr>
            <p:spPr bwMode="gray">
              <a:xfrm>
                <a:off x="702" y="555"/>
                <a:ext cx="2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4</a:t>
                </a:r>
              </a:p>
            </p:txBody>
          </p:sp>
        </p:grpSp>
      </p:grpSp>
      <p:sp>
        <p:nvSpPr>
          <p:cNvPr id="12334" name="Text Box 46">
            <a:extLst>
              <a:ext uri="{FF2B5EF4-FFF2-40B4-BE49-F238E27FC236}">
                <a16:creationId xmlns:a16="http://schemas.microsoft.com/office/drawing/2014/main" id="{DB7525A1-4DA9-44FA-A096-23DD0BDCDDE5}"/>
              </a:ext>
            </a:extLst>
          </p:cNvPr>
          <p:cNvSpPr txBox="1">
            <a:spLocks noChangeArrowheads="1"/>
          </p:cNvSpPr>
          <p:nvPr/>
        </p:nvSpPr>
        <p:spPr bwMode="auto">
          <a:xfrm>
            <a:off x="447674" y="198435"/>
            <a:ext cx="113157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3200" b="1">
                <a:solidFill>
                  <a:srgbClr val="0000FF"/>
                </a:solidFill>
                <a:latin typeface="Times New Roman" panose="02020603050405020304" pitchFamily="18" charset="0"/>
                <a:cs typeface="Times New Roman" panose="02020603050405020304" pitchFamily="18" charset="0"/>
              </a:rPr>
              <a:t>   Sắp xếp lại các tranh sau theo đúng thứ tự trong câu chuyện: </a:t>
            </a:r>
            <a:r>
              <a:rPr lang="en-US" altLang="en-US" sz="3200" b="1" i="1">
                <a:solidFill>
                  <a:srgbClr val="800000"/>
                </a:solidFill>
                <a:latin typeface="Times New Roman" panose="02020603050405020304" pitchFamily="18" charset="0"/>
                <a:cs typeface="Times New Roman" panose="02020603050405020304" pitchFamily="18" charset="0"/>
              </a:rPr>
              <a:t>Bài tập làm văn</a:t>
            </a:r>
            <a:r>
              <a:rPr lang="en-US" altLang="en-US" sz="3200" b="1">
                <a:solidFill>
                  <a:srgbClr val="800000"/>
                </a:solidFill>
                <a:latin typeface="Times New Roman" panose="02020603050405020304" pitchFamily="18" charset="0"/>
                <a:cs typeface="Times New Roman" panose="02020603050405020304" pitchFamily="18" charset="0"/>
              </a:rPr>
              <a:t>.</a:t>
            </a:r>
            <a:endParaRPr lang="en-US" altLang="en-US" sz="320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37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34"/>
                                        </p:tgtEl>
                                        <p:attrNameLst>
                                          <p:attrName>style.visibility</p:attrName>
                                        </p:attrNameLst>
                                      </p:cBhvr>
                                      <p:to>
                                        <p:strVal val="visible"/>
                                      </p:to>
                                    </p:set>
                                    <p:anim calcmode="discrete" valueType="clr">
                                      <p:cBhvr override="childStyle">
                                        <p:cTn id="7" dur="80"/>
                                        <p:tgtEl>
                                          <p:spTgt spid="123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34"/>
                                        </p:tgtEl>
                                        <p:attrNameLst>
                                          <p:attrName>fillcolor</p:attrName>
                                        </p:attrNameLst>
                                      </p:cBhvr>
                                      <p:tavLst>
                                        <p:tav tm="0">
                                          <p:val>
                                            <p:clrVal>
                                              <a:schemeClr val="accent2"/>
                                            </p:clrVal>
                                          </p:val>
                                        </p:tav>
                                        <p:tav tm="50000">
                                          <p:val>
                                            <p:clrVal>
                                              <a:schemeClr val="hlink"/>
                                            </p:clrVal>
                                          </p:val>
                                        </p:tav>
                                      </p:tavLst>
                                    </p:anim>
                                    <p:set>
                                      <p:cBhvr>
                                        <p:cTn id="9" dur="80"/>
                                        <p:tgtEl>
                                          <p:spTgt spid="12334"/>
                                        </p:tgtEl>
                                        <p:attrNameLst>
                                          <p:attrName>fill.type</p:attrName>
                                        </p:attrNameLst>
                                      </p:cBhvr>
                                      <p:to>
                                        <p:strVal val="solid"/>
                                      </p:to>
                                    </p:set>
                                  </p:childTnLst>
                                </p:cTn>
                              </p:par>
                            </p:childTnLst>
                          </p:cTn>
                        </p:par>
                        <p:par>
                          <p:cTn id="10" fill="hold" nodeType="afterGroup">
                            <p:stCondLst>
                              <p:cond delay="2480"/>
                            </p:stCondLst>
                            <p:childTnLst>
                              <p:par>
                                <p:cTn id="11" presetID="2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par>
                          <p:cTn id="14" fill="hold" nodeType="afterGroup">
                            <p:stCondLst>
                              <p:cond delay="4480"/>
                            </p:stCondLst>
                            <p:childTnLst>
                              <p:par>
                                <p:cTn id="15" presetID="2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par>
                          <p:cTn id="18" fill="hold" nodeType="afterGroup">
                            <p:stCondLst>
                              <p:cond delay="6480"/>
                            </p:stCondLst>
                            <p:childTnLst>
                              <p:par>
                                <p:cTn id="19" presetID="2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par>
                          <p:cTn id="22" fill="hold" nodeType="afterGroup">
                            <p:stCondLst>
                              <p:cond delay="8480"/>
                            </p:stCondLst>
                            <p:childTnLst>
                              <p:par>
                                <p:cTn id="23" presetID="2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pic>
        <p:nvPicPr>
          <p:cNvPr id="174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1674" y="0"/>
            <a:ext cx="11863100" cy="6873946"/>
          </a:xfrm>
        </p:spPr>
      </p:pic>
      <p:sp>
        <p:nvSpPr>
          <p:cNvPr id="17412" name="TextBox 4"/>
          <p:cNvSpPr txBox="1">
            <a:spLocks noChangeArrowheads="1"/>
          </p:cNvSpPr>
          <p:nvPr/>
        </p:nvSpPr>
        <p:spPr bwMode="auto">
          <a:xfrm>
            <a:off x="2310296" y="417420"/>
            <a:ext cx="1016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VnTime" pitchFamily="34" charset="0"/>
              </a:defRPr>
            </a:lvl1pPr>
            <a:lvl2pPr marL="742950" indent="-285750" eaLnBrk="0" hangingPunct="0">
              <a:defRPr sz="2400">
                <a:solidFill>
                  <a:srgbClr val="0000FF"/>
                </a:solidFill>
                <a:latin typeface=".VnTime" pitchFamily="34" charset="0"/>
              </a:defRPr>
            </a:lvl2pPr>
            <a:lvl3pPr marL="1143000" indent="-228600" eaLnBrk="0" hangingPunct="0">
              <a:defRPr sz="2400">
                <a:solidFill>
                  <a:srgbClr val="0000FF"/>
                </a:solidFill>
                <a:latin typeface=".VnTime" pitchFamily="34" charset="0"/>
              </a:defRPr>
            </a:lvl3pPr>
            <a:lvl4pPr marL="1600200" indent="-228600" eaLnBrk="0" hangingPunct="0">
              <a:defRPr sz="2400">
                <a:solidFill>
                  <a:srgbClr val="0000FF"/>
                </a:solidFill>
                <a:latin typeface=".VnTime" pitchFamily="34" charset="0"/>
              </a:defRPr>
            </a:lvl4pPr>
            <a:lvl5pPr marL="2057400" indent="-228600" eaLnBrk="0" hangingPunct="0">
              <a:defRPr sz="2400">
                <a:solidFill>
                  <a:srgbClr val="0000FF"/>
                </a:solidFill>
                <a:latin typeface=".VnTime" pitchFamily="34" charset="0"/>
              </a:defRPr>
            </a:lvl5pPr>
            <a:lvl6pPr marL="2514600" indent="-228600" eaLnBrk="0" fontAlgn="base" hangingPunct="0">
              <a:spcBef>
                <a:spcPct val="0"/>
              </a:spcBef>
              <a:spcAft>
                <a:spcPct val="0"/>
              </a:spcAft>
              <a:defRPr sz="2400">
                <a:solidFill>
                  <a:srgbClr val="0000FF"/>
                </a:solidFill>
                <a:latin typeface=".VnTime" pitchFamily="34" charset="0"/>
              </a:defRPr>
            </a:lvl6pPr>
            <a:lvl7pPr marL="2971800" indent="-228600" eaLnBrk="0" fontAlgn="base" hangingPunct="0">
              <a:spcBef>
                <a:spcPct val="0"/>
              </a:spcBef>
              <a:spcAft>
                <a:spcPct val="0"/>
              </a:spcAft>
              <a:defRPr sz="2400">
                <a:solidFill>
                  <a:srgbClr val="0000FF"/>
                </a:solidFill>
                <a:latin typeface=".VnTime" pitchFamily="34" charset="0"/>
              </a:defRPr>
            </a:lvl7pPr>
            <a:lvl8pPr marL="3429000" indent="-228600" eaLnBrk="0" fontAlgn="base" hangingPunct="0">
              <a:spcBef>
                <a:spcPct val="0"/>
              </a:spcBef>
              <a:spcAft>
                <a:spcPct val="0"/>
              </a:spcAft>
              <a:defRPr sz="2400">
                <a:solidFill>
                  <a:srgbClr val="0000FF"/>
                </a:solidFill>
                <a:latin typeface=".VnTime" pitchFamily="34" charset="0"/>
              </a:defRPr>
            </a:lvl8pPr>
            <a:lvl9pPr marL="3886200" indent="-228600" eaLnBrk="0" fontAlgn="base" hangingPunct="0">
              <a:spcBef>
                <a:spcPct val="0"/>
              </a:spcBef>
              <a:spcAft>
                <a:spcPct val="0"/>
              </a:spcAft>
              <a:defRPr sz="2400">
                <a:solidFill>
                  <a:srgbClr val="0000FF"/>
                </a:solidFill>
                <a:latin typeface=".VnTime" pitchFamily="34" charset="0"/>
              </a:defRPr>
            </a:lvl9pPr>
          </a:lstStyle>
          <a:p>
            <a:pPr algn="l" eaLnBrk="1" hangingPunct="1"/>
            <a:r>
              <a:rPr lang="en-US" sz="2800" b="1" dirty="0" err="1">
                <a:solidFill>
                  <a:srgbClr val="FFFFFF"/>
                </a:solidFill>
                <a:latin typeface="HP001 4 hàng" pitchFamily="34" charset="0"/>
                <a:cs typeface="Arial" charset="0"/>
              </a:rPr>
              <a:t>Thứ</a:t>
            </a:r>
            <a:r>
              <a:rPr lang="en-US" sz="2800" b="1" dirty="0">
                <a:solidFill>
                  <a:srgbClr val="FFFFFF"/>
                </a:solidFill>
                <a:latin typeface="HP001 4 hàng" pitchFamily="34" charset="0"/>
                <a:cs typeface="Arial" charset="0"/>
              </a:rPr>
              <a:t> </a:t>
            </a:r>
            <a:r>
              <a:rPr lang="en-US" sz="2800" b="1" dirty="0" err="1">
                <a:solidFill>
                  <a:srgbClr val="FFFFFF"/>
                </a:solidFill>
                <a:latin typeface="HP001 4 hàng" pitchFamily="34" charset="0"/>
                <a:cs typeface="Arial" charset="0"/>
              </a:rPr>
              <a:t>hai</a:t>
            </a:r>
            <a:r>
              <a:rPr lang="en-US" sz="2800" b="1" dirty="0">
                <a:solidFill>
                  <a:srgbClr val="FFFFFF"/>
                </a:solidFill>
                <a:latin typeface="HP001 4 hàng" pitchFamily="34" charset="0"/>
                <a:cs typeface="Arial" charset="0"/>
              </a:rPr>
              <a:t> </a:t>
            </a:r>
            <a:r>
              <a:rPr lang="en-US" sz="2800" b="1" dirty="0" err="1">
                <a:solidFill>
                  <a:srgbClr val="FFFFFF"/>
                </a:solidFill>
                <a:latin typeface="HP001 4 hàng" pitchFamily="34" charset="0"/>
                <a:cs typeface="Arial" charset="0"/>
              </a:rPr>
              <a:t>ngày</a:t>
            </a:r>
            <a:r>
              <a:rPr lang="en-US" sz="2800" b="1" dirty="0">
                <a:solidFill>
                  <a:srgbClr val="FFFFFF"/>
                </a:solidFill>
                <a:latin typeface="HP001 4 hàng" pitchFamily="34" charset="0"/>
                <a:cs typeface="Arial" charset="0"/>
              </a:rPr>
              <a:t> 11 </a:t>
            </a:r>
            <a:r>
              <a:rPr lang="en-US" sz="2800" b="1" dirty="0" err="1">
                <a:solidFill>
                  <a:srgbClr val="FFFFFF"/>
                </a:solidFill>
                <a:latin typeface="HP001 4 hàng" pitchFamily="34" charset="0"/>
                <a:cs typeface="Arial" charset="0"/>
              </a:rPr>
              <a:t>tháng</a:t>
            </a:r>
            <a:r>
              <a:rPr lang="en-US" sz="2800" b="1" dirty="0">
                <a:solidFill>
                  <a:srgbClr val="FFFFFF"/>
                </a:solidFill>
                <a:latin typeface="HP001 4 hàng" pitchFamily="34" charset="0"/>
                <a:cs typeface="Arial" charset="0"/>
              </a:rPr>
              <a:t> 10 </a:t>
            </a:r>
            <a:r>
              <a:rPr lang="en-US" sz="2800" b="1" dirty="0" err="1">
                <a:solidFill>
                  <a:srgbClr val="FFFFFF"/>
                </a:solidFill>
                <a:latin typeface="HP001 4 hàng" pitchFamily="34" charset="0"/>
                <a:cs typeface="Arial" charset="0"/>
              </a:rPr>
              <a:t>năm</a:t>
            </a:r>
            <a:r>
              <a:rPr lang="en-US" sz="2800" b="1" dirty="0">
                <a:solidFill>
                  <a:srgbClr val="FFFFFF"/>
                </a:solidFill>
                <a:latin typeface="HP001 4 hàng" pitchFamily="34" charset="0"/>
                <a:cs typeface="Arial" charset="0"/>
              </a:rPr>
              <a:t> 2021</a:t>
            </a:r>
          </a:p>
        </p:txBody>
      </p:sp>
      <p:sp>
        <p:nvSpPr>
          <p:cNvPr id="17413" name="TextBox 5"/>
          <p:cNvSpPr txBox="1">
            <a:spLocks noChangeArrowheads="1"/>
          </p:cNvSpPr>
          <p:nvPr/>
        </p:nvSpPr>
        <p:spPr bwMode="auto">
          <a:xfrm>
            <a:off x="3903772" y="988293"/>
            <a:ext cx="3812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VnTime" pitchFamily="34" charset="0"/>
              </a:defRPr>
            </a:lvl1pPr>
            <a:lvl2pPr marL="742950" indent="-285750" eaLnBrk="0" hangingPunct="0">
              <a:defRPr sz="2400">
                <a:solidFill>
                  <a:srgbClr val="0000FF"/>
                </a:solidFill>
                <a:latin typeface=".VnTime" pitchFamily="34" charset="0"/>
              </a:defRPr>
            </a:lvl2pPr>
            <a:lvl3pPr marL="1143000" indent="-228600" eaLnBrk="0" hangingPunct="0">
              <a:defRPr sz="2400">
                <a:solidFill>
                  <a:srgbClr val="0000FF"/>
                </a:solidFill>
                <a:latin typeface=".VnTime" pitchFamily="34" charset="0"/>
              </a:defRPr>
            </a:lvl3pPr>
            <a:lvl4pPr marL="1600200" indent="-228600" eaLnBrk="0" hangingPunct="0">
              <a:defRPr sz="2400">
                <a:solidFill>
                  <a:srgbClr val="0000FF"/>
                </a:solidFill>
                <a:latin typeface=".VnTime" pitchFamily="34" charset="0"/>
              </a:defRPr>
            </a:lvl4pPr>
            <a:lvl5pPr marL="2057400" indent="-228600" eaLnBrk="0" hangingPunct="0">
              <a:defRPr sz="2400">
                <a:solidFill>
                  <a:srgbClr val="0000FF"/>
                </a:solidFill>
                <a:latin typeface=".VnTime" pitchFamily="34" charset="0"/>
              </a:defRPr>
            </a:lvl5pPr>
            <a:lvl6pPr marL="2514600" indent="-228600" eaLnBrk="0" fontAlgn="base" hangingPunct="0">
              <a:spcBef>
                <a:spcPct val="0"/>
              </a:spcBef>
              <a:spcAft>
                <a:spcPct val="0"/>
              </a:spcAft>
              <a:defRPr sz="2400">
                <a:solidFill>
                  <a:srgbClr val="0000FF"/>
                </a:solidFill>
                <a:latin typeface=".VnTime" pitchFamily="34" charset="0"/>
              </a:defRPr>
            </a:lvl6pPr>
            <a:lvl7pPr marL="2971800" indent="-228600" eaLnBrk="0" fontAlgn="base" hangingPunct="0">
              <a:spcBef>
                <a:spcPct val="0"/>
              </a:spcBef>
              <a:spcAft>
                <a:spcPct val="0"/>
              </a:spcAft>
              <a:defRPr sz="2400">
                <a:solidFill>
                  <a:srgbClr val="0000FF"/>
                </a:solidFill>
                <a:latin typeface=".VnTime" pitchFamily="34" charset="0"/>
              </a:defRPr>
            </a:lvl7pPr>
            <a:lvl8pPr marL="3429000" indent="-228600" eaLnBrk="0" fontAlgn="base" hangingPunct="0">
              <a:spcBef>
                <a:spcPct val="0"/>
              </a:spcBef>
              <a:spcAft>
                <a:spcPct val="0"/>
              </a:spcAft>
              <a:defRPr sz="2400">
                <a:solidFill>
                  <a:srgbClr val="0000FF"/>
                </a:solidFill>
                <a:latin typeface=".VnTime" pitchFamily="34" charset="0"/>
              </a:defRPr>
            </a:lvl8pPr>
            <a:lvl9pPr marL="3886200" indent="-228600" eaLnBrk="0" fontAlgn="base" hangingPunct="0">
              <a:spcBef>
                <a:spcPct val="0"/>
              </a:spcBef>
              <a:spcAft>
                <a:spcPct val="0"/>
              </a:spcAft>
              <a:defRPr sz="2400">
                <a:solidFill>
                  <a:srgbClr val="0000FF"/>
                </a:solidFill>
                <a:latin typeface=".VnTime" pitchFamily="34" charset="0"/>
              </a:defRPr>
            </a:lvl9pPr>
          </a:lstStyle>
          <a:p>
            <a:pPr algn="l" eaLnBrk="1" hangingPunct="1"/>
            <a:r>
              <a:rPr lang="en-US" sz="2800" b="1" dirty="0" err="1">
                <a:solidFill>
                  <a:srgbClr val="FFFFFF"/>
                </a:solidFill>
                <a:latin typeface="HP001 4 hàng" pitchFamily="34" charset="0"/>
                <a:cs typeface="Arial" charset="0"/>
              </a:rPr>
              <a:t>Tập</a:t>
            </a:r>
            <a:r>
              <a:rPr lang="en-US" sz="2800" b="1" dirty="0">
                <a:solidFill>
                  <a:srgbClr val="FFFFFF"/>
                </a:solidFill>
                <a:latin typeface="HP001 4 hàng" pitchFamily="34" charset="0"/>
                <a:cs typeface="Arial" charset="0"/>
              </a:rPr>
              <a:t> </a:t>
            </a:r>
            <a:r>
              <a:rPr lang="en-US" sz="2800" b="1" dirty="0" err="1">
                <a:solidFill>
                  <a:srgbClr val="FFFFFF"/>
                </a:solidFill>
                <a:latin typeface="HP001 4 hàng" pitchFamily="34" charset="0"/>
                <a:cs typeface="Arial" charset="0"/>
              </a:rPr>
              <a:t>đọc</a:t>
            </a:r>
            <a:r>
              <a:rPr lang="en-US" sz="2800" b="1" dirty="0">
                <a:solidFill>
                  <a:srgbClr val="FFFFFF"/>
                </a:solidFill>
                <a:latin typeface="HP001 4 hàng" pitchFamily="34" charset="0"/>
                <a:cs typeface="Arial" charset="0"/>
              </a:rPr>
              <a:t> – </a:t>
            </a:r>
            <a:r>
              <a:rPr lang="en-US" sz="2800" b="1" dirty="0" err="1">
                <a:solidFill>
                  <a:srgbClr val="FFFFFF"/>
                </a:solidFill>
                <a:latin typeface="HP001 4 hàng" pitchFamily="34" charset="0"/>
                <a:cs typeface="Arial" charset="0"/>
              </a:rPr>
              <a:t>kể</a:t>
            </a:r>
            <a:r>
              <a:rPr lang="en-US" sz="2800" b="1" dirty="0">
                <a:solidFill>
                  <a:srgbClr val="FFFFFF"/>
                </a:solidFill>
                <a:latin typeface="HP001 4 hàng" pitchFamily="34" charset="0"/>
                <a:cs typeface="Arial" charset="0"/>
              </a:rPr>
              <a:t> </a:t>
            </a:r>
            <a:r>
              <a:rPr lang="en-US" sz="2800" b="1" dirty="0" err="1">
                <a:solidFill>
                  <a:srgbClr val="FFFFFF"/>
                </a:solidFill>
                <a:latin typeface="HP001 4 hàng" pitchFamily="34" charset="0"/>
                <a:cs typeface="Arial" charset="0"/>
              </a:rPr>
              <a:t>chuyện</a:t>
            </a:r>
            <a:r>
              <a:rPr lang="en-US" sz="2800" b="1" dirty="0">
                <a:solidFill>
                  <a:srgbClr val="FFFFFF"/>
                </a:solidFill>
                <a:latin typeface="HP001 4 hàng" pitchFamily="34" charset="0"/>
                <a:cs typeface="Arial" charset="0"/>
              </a:rPr>
              <a:t> </a:t>
            </a:r>
          </a:p>
        </p:txBody>
      </p:sp>
      <p:sp>
        <p:nvSpPr>
          <p:cNvPr id="17414" name="TextBox 6"/>
          <p:cNvSpPr txBox="1">
            <a:spLocks noChangeArrowheads="1"/>
          </p:cNvSpPr>
          <p:nvPr/>
        </p:nvSpPr>
        <p:spPr bwMode="auto">
          <a:xfrm>
            <a:off x="3961797" y="1511513"/>
            <a:ext cx="36961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VnTime" pitchFamily="34" charset="0"/>
              </a:defRPr>
            </a:lvl1pPr>
            <a:lvl2pPr marL="742950" indent="-285750" eaLnBrk="0" hangingPunct="0">
              <a:defRPr sz="2400">
                <a:solidFill>
                  <a:srgbClr val="0000FF"/>
                </a:solidFill>
                <a:latin typeface=".VnTime" pitchFamily="34" charset="0"/>
              </a:defRPr>
            </a:lvl2pPr>
            <a:lvl3pPr marL="1143000" indent="-228600" eaLnBrk="0" hangingPunct="0">
              <a:defRPr sz="2400">
                <a:solidFill>
                  <a:srgbClr val="0000FF"/>
                </a:solidFill>
                <a:latin typeface=".VnTime" pitchFamily="34" charset="0"/>
              </a:defRPr>
            </a:lvl3pPr>
            <a:lvl4pPr marL="1600200" indent="-228600" eaLnBrk="0" hangingPunct="0">
              <a:defRPr sz="2400">
                <a:solidFill>
                  <a:srgbClr val="0000FF"/>
                </a:solidFill>
                <a:latin typeface=".VnTime" pitchFamily="34" charset="0"/>
              </a:defRPr>
            </a:lvl4pPr>
            <a:lvl5pPr marL="2057400" indent="-228600" eaLnBrk="0" hangingPunct="0">
              <a:defRPr sz="2400">
                <a:solidFill>
                  <a:srgbClr val="0000FF"/>
                </a:solidFill>
                <a:latin typeface=".VnTime" pitchFamily="34" charset="0"/>
              </a:defRPr>
            </a:lvl5pPr>
            <a:lvl6pPr marL="2514600" indent="-228600" eaLnBrk="0" fontAlgn="base" hangingPunct="0">
              <a:spcBef>
                <a:spcPct val="0"/>
              </a:spcBef>
              <a:spcAft>
                <a:spcPct val="0"/>
              </a:spcAft>
              <a:defRPr sz="2400">
                <a:solidFill>
                  <a:srgbClr val="0000FF"/>
                </a:solidFill>
                <a:latin typeface=".VnTime" pitchFamily="34" charset="0"/>
              </a:defRPr>
            </a:lvl6pPr>
            <a:lvl7pPr marL="2971800" indent="-228600" eaLnBrk="0" fontAlgn="base" hangingPunct="0">
              <a:spcBef>
                <a:spcPct val="0"/>
              </a:spcBef>
              <a:spcAft>
                <a:spcPct val="0"/>
              </a:spcAft>
              <a:defRPr sz="2400">
                <a:solidFill>
                  <a:srgbClr val="0000FF"/>
                </a:solidFill>
                <a:latin typeface=".VnTime" pitchFamily="34" charset="0"/>
              </a:defRPr>
            </a:lvl7pPr>
            <a:lvl8pPr marL="3429000" indent="-228600" eaLnBrk="0" fontAlgn="base" hangingPunct="0">
              <a:spcBef>
                <a:spcPct val="0"/>
              </a:spcBef>
              <a:spcAft>
                <a:spcPct val="0"/>
              </a:spcAft>
              <a:defRPr sz="2400">
                <a:solidFill>
                  <a:srgbClr val="0000FF"/>
                </a:solidFill>
                <a:latin typeface=".VnTime" pitchFamily="34" charset="0"/>
              </a:defRPr>
            </a:lvl8pPr>
            <a:lvl9pPr marL="3886200" indent="-228600" eaLnBrk="0" fontAlgn="base" hangingPunct="0">
              <a:spcBef>
                <a:spcPct val="0"/>
              </a:spcBef>
              <a:spcAft>
                <a:spcPct val="0"/>
              </a:spcAft>
              <a:defRPr sz="2400">
                <a:solidFill>
                  <a:srgbClr val="0000FF"/>
                </a:solidFill>
                <a:latin typeface=".VnTime" pitchFamily="34" charset="0"/>
              </a:defRPr>
            </a:lvl9pPr>
          </a:lstStyle>
          <a:p>
            <a:pPr algn="l" eaLnBrk="1" hangingPunct="1"/>
            <a:r>
              <a:rPr lang="en-US" sz="2800" b="1" dirty="0" err="1">
                <a:solidFill>
                  <a:srgbClr val="FFFF00"/>
                </a:solidFill>
                <a:latin typeface="HP001 4 hàng" pitchFamily="34" charset="0"/>
                <a:cs typeface="Arial" charset="0"/>
              </a:rPr>
              <a:t>Bài</a:t>
            </a:r>
            <a:r>
              <a:rPr lang="en-US" sz="2800" b="1" dirty="0">
                <a:solidFill>
                  <a:srgbClr val="FFFF00"/>
                </a:solidFill>
                <a:latin typeface="HP001 4 hàng" pitchFamily="34" charset="0"/>
                <a:cs typeface="Arial" charset="0"/>
              </a:rPr>
              <a:t> </a:t>
            </a:r>
            <a:r>
              <a:rPr lang="en-US" sz="2800" b="1" dirty="0" err="1">
                <a:solidFill>
                  <a:srgbClr val="FFFF00"/>
                </a:solidFill>
                <a:latin typeface="HP001 4 hàng" pitchFamily="34" charset="0"/>
                <a:cs typeface="Arial" charset="0"/>
              </a:rPr>
              <a:t>tập</a:t>
            </a:r>
            <a:r>
              <a:rPr lang="en-US" sz="2800" b="1" dirty="0">
                <a:solidFill>
                  <a:srgbClr val="FFFF00"/>
                </a:solidFill>
                <a:latin typeface="HP001 4 hàng" pitchFamily="34" charset="0"/>
                <a:cs typeface="Arial" charset="0"/>
              </a:rPr>
              <a:t> </a:t>
            </a:r>
            <a:r>
              <a:rPr lang="en-US" sz="2800" b="1" dirty="0" err="1">
                <a:solidFill>
                  <a:srgbClr val="FFFF00"/>
                </a:solidFill>
                <a:latin typeface="HP001 4 hàng" pitchFamily="34" charset="0"/>
                <a:cs typeface="Arial" charset="0"/>
              </a:rPr>
              <a:t>làm</a:t>
            </a:r>
            <a:r>
              <a:rPr lang="en-US" sz="2800" b="1" dirty="0">
                <a:solidFill>
                  <a:srgbClr val="FFFF00"/>
                </a:solidFill>
                <a:latin typeface="HP001 4 hàng" pitchFamily="34" charset="0"/>
                <a:cs typeface="Arial" charset="0"/>
              </a:rPr>
              <a:t> </a:t>
            </a:r>
            <a:r>
              <a:rPr lang="en-US" sz="2800" b="1" dirty="0" err="1">
                <a:solidFill>
                  <a:srgbClr val="FFFF00"/>
                </a:solidFill>
                <a:latin typeface="HP001 4 hàng" pitchFamily="34" charset="0"/>
                <a:cs typeface="Arial" charset="0"/>
              </a:rPr>
              <a:t>văn</a:t>
            </a:r>
            <a:endParaRPr lang="en-US" sz="2800" b="1" dirty="0">
              <a:solidFill>
                <a:srgbClr val="FFFF00"/>
              </a:solidFill>
              <a:latin typeface="Times New Roman" pitchFamily="18" charset="0"/>
              <a:cs typeface="Times New Roman" pitchFamily="18" charset="0"/>
            </a:endParaRPr>
          </a:p>
        </p:txBody>
      </p:sp>
      <p:cxnSp>
        <p:nvCxnSpPr>
          <p:cNvPr id="3" name="Straight Connector 2">
            <a:extLst>
              <a:ext uri="{FF2B5EF4-FFF2-40B4-BE49-F238E27FC236}">
                <a16:creationId xmlns:a16="http://schemas.microsoft.com/office/drawing/2014/main" id="{738EAAF1-B03F-4ACB-9BCD-C4240EDECB6D}"/>
              </a:ext>
            </a:extLst>
          </p:cNvPr>
          <p:cNvCxnSpPr/>
          <p:nvPr/>
        </p:nvCxnSpPr>
        <p:spPr>
          <a:xfrm>
            <a:off x="1789043" y="243329"/>
            <a:ext cx="0" cy="646068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a:extLst>
              <a:ext uri="{FF2B5EF4-FFF2-40B4-BE49-F238E27FC236}">
                <a16:creationId xmlns:a16="http://schemas.microsoft.com/office/drawing/2014/main" id="{B0892E03-5136-439D-8716-08D221A67E92}"/>
              </a:ext>
            </a:extLst>
          </p:cNvPr>
          <p:cNvGrpSpPr>
            <a:grpSpLocks/>
          </p:cNvGrpSpPr>
          <p:nvPr/>
        </p:nvGrpSpPr>
        <p:grpSpPr bwMode="auto">
          <a:xfrm>
            <a:off x="4762793" y="3834833"/>
            <a:ext cx="3959617" cy="2848478"/>
            <a:chOff x="192" y="1012"/>
            <a:chExt cx="2700" cy="1532"/>
          </a:xfrm>
        </p:grpSpPr>
        <p:pic>
          <p:nvPicPr>
            <p:cNvPr id="12324" name="Picture 4">
              <a:extLst>
                <a:ext uri="{FF2B5EF4-FFF2-40B4-BE49-F238E27FC236}">
                  <a16:creationId xmlns:a16="http://schemas.microsoft.com/office/drawing/2014/main" id="{0B1DB236-B9C1-492A-A1CE-A7DFE4270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48" t="2563" r="5173" b="5128"/>
            <a:stretch>
              <a:fillRect/>
            </a:stretch>
          </p:blipFill>
          <p:spPr bwMode="auto">
            <a:xfrm>
              <a:off x="204" y="1056"/>
              <a:ext cx="2688" cy="148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325" name="Group 11">
              <a:extLst>
                <a:ext uri="{FF2B5EF4-FFF2-40B4-BE49-F238E27FC236}">
                  <a16:creationId xmlns:a16="http://schemas.microsoft.com/office/drawing/2014/main" id="{8057A9D1-75AF-4ABB-BCDD-D5A97528B529}"/>
                </a:ext>
              </a:extLst>
            </p:cNvPr>
            <p:cNvGrpSpPr>
              <a:grpSpLocks/>
            </p:cNvGrpSpPr>
            <p:nvPr/>
          </p:nvGrpSpPr>
          <p:grpSpPr bwMode="auto">
            <a:xfrm>
              <a:off x="192" y="1012"/>
              <a:ext cx="336" cy="341"/>
              <a:chOff x="672" y="541"/>
              <a:chExt cx="336" cy="341"/>
            </a:xfrm>
          </p:grpSpPr>
          <p:grpSp>
            <p:nvGrpSpPr>
              <p:cNvPr id="12326" name="Group 12">
                <a:extLst>
                  <a:ext uri="{FF2B5EF4-FFF2-40B4-BE49-F238E27FC236}">
                    <a16:creationId xmlns:a16="http://schemas.microsoft.com/office/drawing/2014/main" id="{C7B1F59D-F129-4063-BFE8-A46ED45BBC96}"/>
                  </a:ext>
                </a:extLst>
              </p:cNvPr>
              <p:cNvGrpSpPr>
                <a:grpSpLocks/>
              </p:cNvGrpSpPr>
              <p:nvPr/>
            </p:nvGrpSpPr>
            <p:grpSpPr bwMode="auto">
              <a:xfrm>
                <a:off x="672" y="541"/>
                <a:ext cx="336" cy="341"/>
                <a:chOff x="1289" y="496"/>
                <a:chExt cx="668" cy="840"/>
              </a:xfrm>
            </p:grpSpPr>
            <p:sp>
              <p:nvSpPr>
                <p:cNvPr id="12328" name="Oval 13">
                  <a:extLst>
                    <a:ext uri="{FF2B5EF4-FFF2-40B4-BE49-F238E27FC236}">
                      <a16:creationId xmlns:a16="http://schemas.microsoft.com/office/drawing/2014/main" id="{B0C6E8E8-4C4D-4B32-9477-D34AEB31CFBF}"/>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9" name="Oval 14">
                  <a:extLst>
                    <a:ext uri="{FF2B5EF4-FFF2-40B4-BE49-F238E27FC236}">
                      <a16:creationId xmlns:a16="http://schemas.microsoft.com/office/drawing/2014/main" id="{2AFE546A-891E-4A45-A729-4588147FFB73}"/>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30" name="Oval 15">
                  <a:extLst>
                    <a:ext uri="{FF2B5EF4-FFF2-40B4-BE49-F238E27FC236}">
                      <a16:creationId xmlns:a16="http://schemas.microsoft.com/office/drawing/2014/main" id="{822F26E7-4734-4CDB-87ED-E304E151A47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31" name="Oval 16">
                  <a:extLst>
                    <a:ext uri="{FF2B5EF4-FFF2-40B4-BE49-F238E27FC236}">
                      <a16:creationId xmlns:a16="http://schemas.microsoft.com/office/drawing/2014/main" id="{2F86F57F-C892-40D0-89FD-3452ADFA1B8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32" name="Oval 17">
                  <a:extLst>
                    <a:ext uri="{FF2B5EF4-FFF2-40B4-BE49-F238E27FC236}">
                      <a16:creationId xmlns:a16="http://schemas.microsoft.com/office/drawing/2014/main" id="{B4A8B37F-4C40-4D6C-BF6B-5012F022853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27" name="Text Box 18">
                <a:extLst>
                  <a:ext uri="{FF2B5EF4-FFF2-40B4-BE49-F238E27FC236}">
                    <a16:creationId xmlns:a16="http://schemas.microsoft.com/office/drawing/2014/main" id="{59451036-1DD5-4649-A968-B128FEDED7F9}"/>
                  </a:ext>
                </a:extLst>
              </p:cNvPr>
              <p:cNvSpPr txBox="1">
                <a:spLocks noChangeArrowheads="1"/>
              </p:cNvSpPr>
              <p:nvPr/>
            </p:nvSpPr>
            <p:spPr bwMode="gray">
              <a:xfrm>
                <a:off x="704" y="555"/>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1</a:t>
                </a:r>
              </a:p>
            </p:txBody>
          </p:sp>
        </p:grpSp>
      </p:grpSp>
      <p:grpSp>
        <p:nvGrpSpPr>
          <p:cNvPr id="5" name="Group 45">
            <a:extLst>
              <a:ext uri="{FF2B5EF4-FFF2-40B4-BE49-F238E27FC236}">
                <a16:creationId xmlns:a16="http://schemas.microsoft.com/office/drawing/2014/main" id="{BC16635F-DAAC-4740-BA5D-E559BE4EDD65}"/>
              </a:ext>
            </a:extLst>
          </p:cNvPr>
          <p:cNvGrpSpPr>
            <a:grpSpLocks/>
          </p:cNvGrpSpPr>
          <p:nvPr/>
        </p:nvGrpSpPr>
        <p:grpSpPr bwMode="auto">
          <a:xfrm>
            <a:off x="370783" y="3809497"/>
            <a:ext cx="4027486" cy="2848478"/>
            <a:chOff x="3000" y="997"/>
            <a:chExt cx="2592" cy="1574"/>
          </a:xfrm>
        </p:grpSpPr>
        <p:pic>
          <p:nvPicPr>
            <p:cNvPr id="12315" name="Picture 5">
              <a:extLst>
                <a:ext uri="{FF2B5EF4-FFF2-40B4-BE49-F238E27FC236}">
                  <a16:creationId xmlns:a16="http://schemas.microsoft.com/office/drawing/2014/main" id="{191D18BF-2B42-48D8-847C-451D12E69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
            <a:stretch>
              <a:fillRect/>
            </a:stretch>
          </p:blipFill>
          <p:spPr bwMode="auto">
            <a:xfrm>
              <a:off x="3000" y="1035"/>
              <a:ext cx="2592" cy="153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316" name="Group 19">
              <a:extLst>
                <a:ext uri="{FF2B5EF4-FFF2-40B4-BE49-F238E27FC236}">
                  <a16:creationId xmlns:a16="http://schemas.microsoft.com/office/drawing/2014/main" id="{1FDE8730-21E1-4AFB-8152-500731863346}"/>
                </a:ext>
              </a:extLst>
            </p:cNvPr>
            <p:cNvGrpSpPr>
              <a:grpSpLocks/>
            </p:cNvGrpSpPr>
            <p:nvPr/>
          </p:nvGrpSpPr>
          <p:grpSpPr bwMode="auto">
            <a:xfrm>
              <a:off x="3003" y="997"/>
              <a:ext cx="334" cy="341"/>
              <a:chOff x="672" y="541"/>
              <a:chExt cx="334" cy="341"/>
            </a:xfrm>
          </p:grpSpPr>
          <p:grpSp>
            <p:nvGrpSpPr>
              <p:cNvPr id="12317" name="Group 20">
                <a:extLst>
                  <a:ext uri="{FF2B5EF4-FFF2-40B4-BE49-F238E27FC236}">
                    <a16:creationId xmlns:a16="http://schemas.microsoft.com/office/drawing/2014/main" id="{2CBE89B4-7011-49D0-841B-A1130D4D978B}"/>
                  </a:ext>
                </a:extLst>
              </p:cNvPr>
              <p:cNvGrpSpPr>
                <a:grpSpLocks/>
              </p:cNvGrpSpPr>
              <p:nvPr/>
            </p:nvGrpSpPr>
            <p:grpSpPr bwMode="auto">
              <a:xfrm>
                <a:off x="672" y="541"/>
                <a:ext cx="334" cy="341"/>
                <a:chOff x="1289" y="496"/>
                <a:chExt cx="665" cy="840"/>
              </a:xfrm>
            </p:grpSpPr>
            <p:sp>
              <p:nvSpPr>
                <p:cNvPr id="12319" name="Oval 21">
                  <a:extLst>
                    <a:ext uri="{FF2B5EF4-FFF2-40B4-BE49-F238E27FC236}">
                      <a16:creationId xmlns:a16="http://schemas.microsoft.com/office/drawing/2014/main" id="{723ADFE2-F903-4A6D-86EA-72BFD047EA7F}"/>
                    </a:ext>
                  </a:extLst>
                </p:cNvPr>
                <p:cNvSpPr>
                  <a:spLocks noChangeArrowheads="1"/>
                </p:cNvSpPr>
                <p:nvPr/>
              </p:nvSpPr>
              <p:spPr bwMode="gray">
                <a:xfrm>
                  <a:off x="1289" y="496"/>
                  <a:ext cx="665"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0" name="Oval 22">
                  <a:extLst>
                    <a:ext uri="{FF2B5EF4-FFF2-40B4-BE49-F238E27FC236}">
                      <a16:creationId xmlns:a16="http://schemas.microsoft.com/office/drawing/2014/main" id="{CCE3DC6E-F430-4625-84FD-11FEA845BD0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1" name="Oval 23">
                  <a:extLst>
                    <a:ext uri="{FF2B5EF4-FFF2-40B4-BE49-F238E27FC236}">
                      <a16:creationId xmlns:a16="http://schemas.microsoft.com/office/drawing/2014/main" id="{2516EC36-F792-47CC-8699-247614635979}"/>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2" name="Oval 24">
                  <a:extLst>
                    <a:ext uri="{FF2B5EF4-FFF2-40B4-BE49-F238E27FC236}">
                      <a16:creationId xmlns:a16="http://schemas.microsoft.com/office/drawing/2014/main" id="{E8B94CE6-FE3A-49FC-A206-6FA8F1888D6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23" name="Oval 25">
                  <a:extLst>
                    <a:ext uri="{FF2B5EF4-FFF2-40B4-BE49-F238E27FC236}">
                      <a16:creationId xmlns:a16="http://schemas.microsoft.com/office/drawing/2014/main" id="{001693D2-7AA3-4221-93AB-6C5DF2B65164}"/>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18" name="Text Box 26">
                <a:extLst>
                  <a:ext uri="{FF2B5EF4-FFF2-40B4-BE49-F238E27FC236}">
                    <a16:creationId xmlns:a16="http://schemas.microsoft.com/office/drawing/2014/main" id="{5BFA954D-88F8-4CB8-AA52-3C631FB144C5}"/>
                  </a:ext>
                </a:extLst>
              </p:cNvPr>
              <p:cNvSpPr txBox="1">
                <a:spLocks noChangeArrowheads="1"/>
              </p:cNvSpPr>
              <p:nvPr/>
            </p:nvSpPr>
            <p:spPr bwMode="gray">
              <a:xfrm>
                <a:off x="702" y="555"/>
                <a:ext cx="2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2</a:t>
                </a:r>
              </a:p>
            </p:txBody>
          </p:sp>
        </p:grpSp>
      </p:grpSp>
      <p:grpSp>
        <p:nvGrpSpPr>
          <p:cNvPr id="8" name="Group 43">
            <a:extLst>
              <a:ext uri="{FF2B5EF4-FFF2-40B4-BE49-F238E27FC236}">
                <a16:creationId xmlns:a16="http://schemas.microsoft.com/office/drawing/2014/main" id="{545D2992-E83D-4C1D-9531-BF02D0D23351}"/>
              </a:ext>
            </a:extLst>
          </p:cNvPr>
          <p:cNvGrpSpPr>
            <a:grpSpLocks/>
          </p:cNvGrpSpPr>
          <p:nvPr/>
        </p:nvGrpSpPr>
        <p:grpSpPr bwMode="auto">
          <a:xfrm>
            <a:off x="392613" y="762699"/>
            <a:ext cx="3971925" cy="2893797"/>
            <a:chOff x="189" y="2554"/>
            <a:chExt cx="2691" cy="1649"/>
          </a:xfrm>
        </p:grpSpPr>
        <p:pic>
          <p:nvPicPr>
            <p:cNvPr id="12306" name="Picture 6">
              <a:extLst>
                <a:ext uri="{FF2B5EF4-FFF2-40B4-BE49-F238E27FC236}">
                  <a16:creationId xmlns:a16="http://schemas.microsoft.com/office/drawing/2014/main" id="{58BFB729-B5D9-4E67-B3FF-6B8AAC865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45" t="5263" r="2222" b="5264"/>
            <a:stretch>
              <a:fillRect/>
            </a:stretch>
          </p:blipFill>
          <p:spPr bwMode="auto">
            <a:xfrm>
              <a:off x="192" y="2619"/>
              <a:ext cx="268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307" name="Group 27">
              <a:extLst>
                <a:ext uri="{FF2B5EF4-FFF2-40B4-BE49-F238E27FC236}">
                  <a16:creationId xmlns:a16="http://schemas.microsoft.com/office/drawing/2014/main" id="{6AFC097B-0AA5-4F2F-96F7-61C794B64315}"/>
                </a:ext>
              </a:extLst>
            </p:cNvPr>
            <p:cNvGrpSpPr>
              <a:grpSpLocks/>
            </p:cNvGrpSpPr>
            <p:nvPr/>
          </p:nvGrpSpPr>
          <p:grpSpPr bwMode="auto">
            <a:xfrm>
              <a:off x="189" y="2554"/>
              <a:ext cx="336" cy="341"/>
              <a:chOff x="672" y="541"/>
              <a:chExt cx="336" cy="341"/>
            </a:xfrm>
          </p:grpSpPr>
          <p:grpSp>
            <p:nvGrpSpPr>
              <p:cNvPr id="12308" name="Group 28">
                <a:extLst>
                  <a:ext uri="{FF2B5EF4-FFF2-40B4-BE49-F238E27FC236}">
                    <a16:creationId xmlns:a16="http://schemas.microsoft.com/office/drawing/2014/main" id="{CAB653E1-1966-4925-A499-DA6E034C2CC1}"/>
                  </a:ext>
                </a:extLst>
              </p:cNvPr>
              <p:cNvGrpSpPr>
                <a:grpSpLocks/>
              </p:cNvGrpSpPr>
              <p:nvPr/>
            </p:nvGrpSpPr>
            <p:grpSpPr bwMode="auto">
              <a:xfrm>
                <a:off x="672" y="541"/>
                <a:ext cx="336" cy="341"/>
                <a:chOff x="1289" y="496"/>
                <a:chExt cx="668" cy="840"/>
              </a:xfrm>
            </p:grpSpPr>
            <p:sp>
              <p:nvSpPr>
                <p:cNvPr id="12310" name="Oval 29">
                  <a:extLst>
                    <a:ext uri="{FF2B5EF4-FFF2-40B4-BE49-F238E27FC236}">
                      <a16:creationId xmlns:a16="http://schemas.microsoft.com/office/drawing/2014/main" id="{BA151FAD-3AD6-4818-8D0C-E991D8B8816C}"/>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1" name="Oval 30">
                  <a:extLst>
                    <a:ext uri="{FF2B5EF4-FFF2-40B4-BE49-F238E27FC236}">
                      <a16:creationId xmlns:a16="http://schemas.microsoft.com/office/drawing/2014/main" id="{41E90BE9-25EC-49C4-8364-F890A5F0E26D}"/>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2" name="Oval 31">
                  <a:extLst>
                    <a:ext uri="{FF2B5EF4-FFF2-40B4-BE49-F238E27FC236}">
                      <a16:creationId xmlns:a16="http://schemas.microsoft.com/office/drawing/2014/main" id="{A0C6E498-41DC-4B8F-853B-A02B2589E23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3" name="Oval 32">
                  <a:extLst>
                    <a:ext uri="{FF2B5EF4-FFF2-40B4-BE49-F238E27FC236}">
                      <a16:creationId xmlns:a16="http://schemas.microsoft.com/office/drawing/2014/main" id="{A90579C3-403B-47AA-8C3E-B4B7446875B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14" name="Oval 33">
                  <a:extLst>
                    <a:ext uri="{FF2B5EF4-FFF2-40B4-BE49-F238E27FC236}">
                      <a16:creationId xmlns:a16="http://schemas.microsoft.com/office/drawing/2014/main" id="{C3643A1F-6AF2-43B4-BA33-74F7A65D6F6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09" name="Text Box 34">
                <a:extLst>
                  <a:ext uri="{FF2B5EF4-FFF2-40B4-BE49-F238E27FC236}">
                    <a16:creationId xmlns:a16="http://schemas.microsoft.com/office/drawing/2014/main" id="{0860FA72-5FF9-4F18-A273-1D10C00475C7}"/>
                  </a:ext>
                </a:extLst>
              </p:cNvPr>
              <p:cNvSpPr txBox="1">
                <a:spLocks noChangeArrowheads="1"/>
              </p:cNvSpPr>
              <p:nvPr/>
            </p:nvSpPr>
            <p:spPr bwMode="gray">
              <a:xfrm>
                <a:off x="704" y="555"/>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3</a:t>
                </a:r>
              </a:p>
            </p:txBody>
          </p:sp>
        </p:grpSp>
      </p:grpSp>
      <p:grpSp>
        <p:nvGrpSpPr>
          <p:cNvPr id="11" name="Group 46">
            <a:extLst>
              <a:ext uri="{FF2B5EF4-FFF2-40B4-BE49-F238E27FC236}">
                <a16:creationId xmlns:a16="http://schemas.microsoft.com/office/drawing/2014/main" id="{474F1AAF-085A-4241-8F13-0C1F12187D10}"/>
              </a:ext>
            </a:extLst>
          </p:cNvPr>
          <p:cNvGrpSpPr>
            <a:grpSpLocks/>
          </p:cNvGrpSpPr>
          <p:nvPr/>
        </p:nvGrpSpPr>
        <p:grpSpPr bwMode="auto">
          <a:xfrm>
            <a:off x="4714875" y="855901"/>
            <a:ext cx="3981450" cy="2869229"/>
            <a:chOff x="2988" y="2608"/>
            <a:chExt cx="2628" cy="1616"/>
          </a:xfrm>
        </p:grpSpPr>
        <p:pic>
          <p:nvPicPr>
            <p:cNvPr id="12297" name="Picture 7">
              <a:extLst>
                <a:ext uri="{FF2B5EF4-FFF2-40B4-BE49-F238E27FC236}">
                  <a16:creationId xmlns:a16="http://schemas.microsoft.com/office/drawing/2014/main" id="{AA515F6F-17F5-43D0-8806-F9930551B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01" t="5554" r="3999" b="5554"/>
            <a:stretch>
              <a:fillRect/>
            </a:stretch>
          </p:blipFill>
          <p:spPr bwMode="auto">
            <a:xfrm>
              <a:off x="2988" y="2640"/>
              <a:ext cx="262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298" name="Group 35">
              <a:extLst>
                <a:ext uri="{FF2B5EF4-FFF2-40B4-BE49-F238E27FC236}">
                  <a16:creationId xmlns:a16="http://schemas.microsoft.com/office/drawing/2014/main" id="{C2EF8F33-44E4-4847-A5DF-9528A3A21B11}"/>
                </a:ext>
              </a:extLst>
            </p:cNvPr>
            <p:cNvGrpSpPr>
              <a:grpSpLocks/>
            </p:cNvGrpSpPr>
            <p:nvPr/>
          </p:nvGrpSpPr>
          <p:grpSpPr bwMode="auto">
            <a:xfrm>
              <a:off x="2991" y="2608"/>
              <a:ext cx="334" cy="341"/>
              <a:chOff x="672" y="541"/>
              <a:chExt cx="334" cy="341"/>
            </a:xfrm>
          </p:grpSpPr>
          <p:grpSp>
            <p:nvGrpSpPr>
              <p:cNvPr id="12299" name="Group 36">
                <a:extLst>
                  <a:ext uri="{FF2B5EF4-FFF2-40B4-BE49-F238E27FC236}">
                    <a16:creationId xmlns:a16="http://schemas.microsoft.com/office/drawing/2014/main" id="{04F7E104-267D-4F26-8D6C-ABFEA608FC20}"/>
                  </a:ext>
                </a:extLst>
              </p:cNvPr>
              <p:cNvGrpSpPr>
                <a:grpSpLocks/>
              </p:cNvGrpSpPr>
              <p:nvPr/>
            </p:nvGrpSpPr>
            <p:grpSpPr bwMode="auto">
              <a:xfrm>
                <a:off x="672" y="541"/>
                <a:ext cx="334" cy="341"/>
                <a:chOff x="1289" y="496"/>
                <a:chExt cx="665" cy="840"/>
              </a:xfrm>
            </p:grpSpPr>
            <p:sp>
              <p:nvSpPr>
                <p:cNvPr id="12301" name="Oval 37">
                  <a:extLst>
                    <a:ext uri="{FF2B5EF4-FFF2-40B4-BE49-F238E27FC236}">
                      <a16:creationId xmlns:a16="http://schemas.microsoft.com/office/drawing/2014/main" id="{FC395404-0520-4A9D-9770-5B4A99871370}"/>
                    </a:ext>
                  </a:extLst>
                </p:cNvPr>
                <p:cNvSpPr>
                  <a:spLocks noChangeArrowheads="1"/>
                </p:cNvSpPr>
                <p:nvPr/>
              </p:nvSpPr>
              <p:spPr bwMode="gray">
                <a:xfrm>
                  <a:off x="1289" y="496"/>
                  <a:ext cx="665"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2" name="Oval 38">
                  <a:extLst>
                    <a:ext uri="{FF2B5EF4-FFF2-40B4-BE49-F238E27FC236}">
                      <a16:creationId xmlns:a16="http://schemas.microsoft.com/office/drawing/2014/main" id="{4504795D-B3E3-4DAA-88B1-7635AEE016A6}"/>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3" name="Oval 39">
                  <a:extLst>
                    <a:ext uri="{FF2B5EF4-FFF2-40B4-BE49-F238E27FC236}">
                      <a16:creationId xmlns:a16="http://schemas.microsoft.com/office/drawing/2014/main" id="{6A63701E-C3CA-4468-9703-E45577F7C6B9}"/>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4" name="Oval 40">
                  <a:extLst>
                    <a:ext uri="{FF2B5EF4-FFF2-40B4-BE49-F238E27FC236}">
                      <a16:creationId xmlns:a16="http://schemas.microsoft.com/office/drawing/2014/main" id="{E39BCF74-C1B8-4FB4-B33C-38AA9C5A0EB6}"/>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2305" name="Oval 41">
                  <a:extLst>
                    <a:ext uri="{FF2B5EF4-FFF2-40B4-BE49-F238E27FC236}">
                      <a16:creationId xmlns:a16="http://schemas.microsoft.com/office/drawing/2014/main" id="{867F5370-3B60-402C-9D15-38A2BAC7D9F4}"/>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2300" name="Text Box 42">
                <a:extLst>
                  <a:ext uri="{FF2B5EF4-FFF2-40B4-BE49-F238E27FC236}">
                    <a16:creationId xmlns:a16="http://schemas.microsoft.com/office/drawing/2014/main" id="{9E284AA8-52C7-4B5F-9CAA-DA9FCE7CD26A}"/>
                  </a:ext>
                </a:extLst>
              </p:cNvPr>
              <p:cNvSpPr txBox="1">
                <a:spLocks noChangeArrowheads="1"/>
              </p:cNvSpPr>
              <p:nvPr/>
            </p:nvSpPr>
            <p:spPr bwMode="gray">
              <a:xfrm>
                <a:off x="702" y="555"/>
                <a:ext cx="2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4</a:t>
                </a:r>
              </a:p>
            </p:txBody>
          </p:sp>
        </p:grpSp>
      </p:grpSp>
      <p:sp>
        <p:nvSpPr>
          <p:cNvPr id="43" name="Text Box 55">
            <a:extLst>
              <a:ext uri="{FF2B5EF4-FFF2-40B4-BE49-F238E27FC236}">
                <a16:creationId xmlns:a16="http://schemas.microsoft.com/office/drawing/2014/main" id="{0009FC16-2AB2-4334-A0AB-11D0144DB3AB}"/>
              </a:ext>
            </a:extLst>
          </p:cNvPr>
          <p:cNvSpPr txBox="1">
            <a:spLocks noChangeArrowheads="1"/>
          </p:cNvSpPr>
          <p:nvPr/>
        </p:nvSpPr>
        <p:spPr bwMode="auto">
          <a:xfrm>
            <a:off x="17468" y="26238"/>
            <a:ext cx="89341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spcBef>
                <a:spcPct val="50000"/>
              </a:spcBef>
            </a:pPr>
            <a:r>
              <a:rPr lang="en-US" altLang="en-US" sz="4000" b="1">
                <a:solidFill>
                  <a:srgbClr val="0000FF"/>
                </a:solidFill>
                <a:latin typeface="Times New Roman" panose="02020603050405020304" pitchFamily="18" charset="0"/>
                <a:cs typeface="Times New Roman" panose="02020603050405020304" pitchFamily="18" charset="0"/>
              </a:rPr>
              <a:t>* Thứ tự các tranh đúng là:</a:t>
            </a:r>
          </a:p>
        </p:txBody>
      </p:sp>
      <p:sp>
        <p:nvSpPr>
          <p:cNvPr id="44" name="Text Box 55">
            <a:extLst>
              <a:ext uri="{FF2B5EF4-FFF2-40B4-BE49-F238E27FC236}">
                <a16:creationId xmlns:a16="http://schemas.microsoft.com/office/drawing/2014/main" id="{0ED0EB83-503A-446C-B8F8-1A3FA0C609B5}"/>
              </a:ext>
            </a:extLst>
          </p:cNvPr>
          <p:cNvSpPr txBox="1">
            <a:spLocks noChangeArrowheads="1"/>
          </p:cNvSpPr>
          <p:nvPr/>
        </p:nvSpPr>
        <p:spPr bwMode="auto">
          <a:xfrm>
            <a:off x="8857179" y="2065473"/>
            <a:ext cx="314515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spcBef>
                <a:spcPct val="50000"/>
              </a:spcBef>
            </a:pPr>
            <a:r>
              <a:rPr lang="en-US" altLang="en-US" sz="4000" b="1">
                <a:solidFill>
                  <a:srgbClr val="C00000"/>
                </a:solidFill>
                <a:latin typeface="Times New Roman" panose="02020603050405020304" pitchFamily="18" charset="0"/>
                <a:cs typeface="Times New Roman" panose="02020603050405020304" pitchFamily="18" charset="0"/>
              </a:rPr>
              <a:t>Hãy kể lại 1 đoạn của câu chuyện bằng lời của em.</a:t>
            </a:r>
          </a:p>
        </p:txBody>
      </p:sp>
    </p:spTree>
    <p:extLst>
      <p:ext uri="{BB962C8B-B14F-4D97-AF65-F5344CB8AC3E}">
        <p14:creationId xmlns:p14="http://schemas.microsoft.com/office/powerpoint/2010/main" val="3512083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par>
                          <p:cTn id="16" fill="hold" nodeType="afterGroup">
                            <p:stCondLst>
                              <p:cond delay="6000"/>
                            </p:stCondLst>
                            <p:childTnLst>
                              <p:par>
                                <p:cTn id="17" presetID="2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3"/>
                                        </p:tgtEl>
                                        <p:attrNameLst>
                                          <p:attrName>style.visibility</p:attrName>
                                        </p:attrNameLst>
                                      </p:cBhvr>
                                      <p:to>
                                        <p:strVal val="visible"/>
                                      </p:to>
                                    </p:set>
                                    <p:anim calcmode="discrete" valueType="clr">
                                      <p:cBhvr override="childStyle">
                                        <p:cTn id="24"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3"/>
                                        </p:tgtEl>
                                        <p:attrNameLst>
                                          <p:attrName>fillcolor</p:attrName>
                                        </p:attrNameLst>
                                      </p:cBhvr>
                                      <p:tavLst>
                                        <p:tav tm="0">
                                          <p:val>
                                            <p:clrVal>
                                              <a:schemeClr val="accent2"/>
                                            </p:clrVal>
                                          </p:val>
                                        </p:tav>
                                        <p:tav tm="50000">
                                          <p:val>
                                            <p:clrVal>
                                              <a:schemeClr val="hlink"/>
                                            </p:clrVal>
                                          </p:val>
                                        </p:tav>
                                      </p:tavLst>
                                    </p:anim>
                                    <p:set>
                                      <p:cBhvr>
                                        <p:cTn id="26" dur="80"/>
                                        <p:tgtEl>
                                          <p:spTgt spid="4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44"/>
                                        </p:tgtEl>
                                        <p:attrNameLst>
                                          <p:attrName>style.visibility</p:attrName>
                                        </p:attrNameLst>
                                      </p:cBhvr>
                                      <p:to>
                                        <p:strVal val="visible"/>
                                      </p:to>
                                    </p:set>
                                    <p:anim calcmode="discrete" valueType="clr">
                                      <p:cBhvr override="childStyle">
                                        <p:cTn id="31"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4"/>
                                        </p:tgtEl>
                                        <p:attrNameLst>
                                          <p:attrName>fillcolor</p:attrName>
                                        </p:attrNameLst>
                                      </p:cBhvr>
                                      <p:tavLst>
                                        <p:tav tm="0">
                                          <p:val>
                                            <p:clrVal>
                                              <a:schemeClr val="accent2"/>
                                            </p:clrVal>
                                          </p:val>
                                        </p:tav>
                                        <p:tav tm="50000">
                                          <p:val>
                                            <p:clrVal>
                                              <a:schemeClr val="hlink"/>
                                            </p:clrVal>
                                          </p:val>
                                        </p:tav>
                                      </p:tavLst>
                                    </p:anim>
                                    <p:set>
                                      <p:cBhvr>
                                        <p:cTn id="33" dur="8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5BC86F-1AE9-44D7-AF3C-87EDED6CC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2"/>
            <a:ext cx="12192000" cy="7029450"/>
          </a:xfrm>
          <a:prstGeom prst="rect">
            <a:avLst/>
          </a:prstGeom>
        </p:spPr>
      </p:pic>
      <p:sp>
        <p:nvSpPr>
          <p:cNvPr id="14360" name="Text Box 24">
            <a:extLst>
              <a:ext uri="{FF2B5EF4-FFF2-40B4-BE49-F238E27FC236}">
                <a16:creationId xmlns:a16="http://schemas.microsoft.com/office/drawing/2014/main" id="{EEB83DF1-60F2-46C4-BDF7-5389626D9571}"/>
              </a:ext>
            </a:extLst>
          </p:cNvPr>
          <p:cNvSpPr txBox="1">
            <a:spLocks noChangeArrowheads="1"/>
          </p:cNvSpPr>
          <p:nvPr/>
        </p:nvSpPr>
        <p:spPr bwMode="auto">
          <a:xfrm>
            <a:off x="647699" y="679450"/>
            <a:ext cx="59340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spcBef>
                <a:spcPct val="50000"/>
              </a:spcBef>
            </a:pP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Đoạn</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1: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Cô</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giáo</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ra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đề</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tập</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làm</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văn</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ở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lớp</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Em</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làm</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gì</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giúp</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đỡ</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mẹ</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Cô</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li- a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loay</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hoay</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lúc</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rồi</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bạn</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bắt</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đầu</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Em</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nhiều</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lần</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giúp</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đỡ</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mẹ</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Em</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quét</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nhà</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rửa</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bát</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đĩa</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đôi</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khi</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em</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giặt</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khăn</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mùi</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2">
                    <a:lumMod val="75000"/>
                  </a:schemeClr>
                </a:solidFill>
                <a:latin typeface="Times New Roman" panose="02020603050405020304" pitchFamily="18" charset="0"/>
                <a:cs typeface="Times New Roman" panose="02020603050405020304" pitchFamily="18" charset="0"/>
              </a:rPr>
              <a:t>soa</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a:t>
            </a:r>
          </a:p>
        </p:txBody>
      </p:sp>
      <p:grpSp>
        <p:nvGrpSpPr>
          <p:cNvPr id="18" name="Group 43">
            <a:extLst>
              <a:ext uri="{FF2B5EF4-FFF2-40B4-BE49-F238E27FC236}">
                <a16:creationId xmlns:a16="http://schemas.microsoft.com/office/drawing/2014/main" id="{6ADA19D6-DFE5-4A4D-AFFE-BD86A16AF42D}"/>
              </a:ext>
            </a:extLst>
          </p:cNvPr>
          <p:cNvGrpSpPr>
            <a:grpSpLocks/>
          </p:cNvGrpSpPr>
          <p:nvPr/>
        </p:nvGrpSpPr>
        <p:grpSpPr bwMode="auto">
          <a:xfrm>
            <a:off x="6800851" y="679450"/>
            <a:ext cx="4669338" cy="4149725"/>
            <a:chOff x="189" y="2554"/>
            <a:chExt cx="2691" cy="1649"/>
          </a:xfrm>
        </p:grpSpPr>
        <p:pic>
          <p:nvPicPr>
            <p:cNvPr id="20" name="Picture 6">
              <a:extLst>
                <a:ext uri="{FF2B5EF4-FFF2-40B4-BE49-F238E27FC236}">
                  <a16:creationId xmlns:a16="http://schemas.microsoft.com/office/drawing/2014/main" id="{435CD0D4-D4A2-44A7-9F2E-0101DF42B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45" t="5263" r="2222" b="5264"/>
            <a:stretch>
              <a:fillRect/>
            </a:stretch>
          </p:blipFill>
          <p:spPr bwMode="auto">
            <a:xfrm>
              <a:off x="192" y="2619"/>
              <a:ext cx="268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7">
              <a:extLst>
                <a:ext uri="{FF2B5EF4-FFF2-40B4-BE49-F238E27FC236}">
                  <a16:creationId xmlns:a16="http://schemas.microsoft.com/office/drawing/2014/main" id="{6EA431CD-AEEC-49A1-AEB1-B64729AD63A7}"/>
                </a:ext>
              </a:extLst>
            </p:cNvPr>
            <p:cNvGrpSpPr>
              <a:grpSpLocks/>
            </p:cNvGrpSpPr>
            <p:nvPr/>
          </p:nvGrpSpPr>
          <p:grpSpPr bwMode="auto">
            <a:xfrm>
              <a:off x="189" y="2554"/>
              <a:ext cx="336" cy="354"/>
              <a:chOff x="672" y="541"/>
              <a:chExt cx="336" cy="354"/>
            </a:xfrm>
          </p:grpSpPr>
          <p:grpSp>
            <p:nvGrpSpPr>
              <p:cNvPr id="22" name="Group 28">
                <a:extLst>
                  <a:ext uri="{FF2B5EF4-FFF2-40B4-BE49-F238E27FC236}">
                    <a16:creationId xmlns:a16="http://schemas.microsoft.com/office/drawing/2014/main" id="{F6A32A23-64F9-49A1-8A8F-6019F515CD15}"/>
                  </a:ext>
                </a:extLst>
              </p:cNvPr>
              <p:cNvGrpSpPr>
                <a:grpSpLocks/>
              </p:cNvGrpSpPr>
              <p:nvPr/>
            </p:nvGrpSpPr>
            <p:grpSpPr bwMode="auto">
              <a:xfrm>
                <a:off x="672" y="541"/>
                <a:ext cx="336" cy="341"/>
                <a:chOff x="1289" y="496"/>
                <a:chExt cx="668" cy="840"/>
              </a:xfrm>
            </p:grpSpPr>
            <p:sp>
              <p:nvSpPr>
                <p:cNvPr id="24" name="Oval 29">
                  <a:extLst>
                    <a:ext uri="{FF2B5EF4-FFF2-40B4-BE49-F238E27FC236}">
                      <a16:creationId xmlns:a16="http://schemas.microsoft.com/office/drawing/2014/main" id="{9081248B-A06F-4621-9DDF-96CC348E5517}"/>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5" name="Oval 30">
                  <a:extLst>
                    <a:ext uri="{FF2B5EF4-FFF2-40B4-BE49-F238E27FC236}">
                      <a16:creationId xmlns:a16="http://schemas.microsoft.com/office/drawing/2014/main" id="{FBD6FFE5-41C0-4287-BABD-0DCA02855FA2}"/>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6" name="Oval 31">
                  <a:extLst>
                    <a:ext uri="{FF2B5EF4-FFF2-40B4-BE49-F238E27FC236}">
                      <a16:creationId xmlns:a16="http://schemas.microsoft.com/office/drawing/2014/main" id="{C871D6A0-3904-427E-AD52-1F72BD6652D4}"/>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7" name="Oval 32">
                  <a:extLst>
                    <a:ext uri="{FF2B5EF4-FFF2-40B4-BE49-F238E27FC236}">
                      <a16:creationId xmlns:a16="http://schemas.microsoft.com/office/drawing/2014/main" id="{C1150F01-FCCD-46A1-9116-7B3C4A120E9D}"/>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8" name="Oval 33">
                  <a:extLst>
                    <a:ext uri="{FF2B5EF4-FFF2-40B4-BE49-F238E27FC236}">
                      <a16:creationId xmlns:a16="http://schemas.microsoft.com/office/drawing/2014/main" id="{0AF4EF11-6797-4E59-BF8B-16888DD128A1}"/>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23" name="Text Box 34">
                <a:extLst>
                  <a:ext uri="{FF2B5EF4-FFF2-40B4-BE49-F238E27FC236}">
                    <a16:creationId xmlns:a16="http://schemas.microsoft.com/office/drawing/2014/main" id="{45840A12-6066-4357-8F72-AFA139A90601}"/>
                  </a:ext>
                </a:extLst>
              </p:cNvPr>
              <p:cNvSpPr txBox="1">
                <a:spLocks noChangeArrowheads="1"/>
              </p:cNvSpPr>
              <p:nvPr/>
            </p:nvSpPr>
            <p:spPr bwMode="gray">
              <a:xfrm>
                <a:off x="704" y="607"/>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3</a:t>
                </a:r>
              </a:p>
            </p:txBody>
          </p:sp>
        </p:grpSp>
      </p:grpSp>
    </p:spTree>
    <p:extLst>
      <p:ext uri="{BB962C8B-B14F-4D97-AF65-F5344CB8AC3E}">
        <p14:creationId xmlns:p14="http://schemas.microsoft.com/office/powerpoint/2010/main" val="235971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60"/>
                                        </p:tgtEl>
                                        <p:attrNameLst>
                                          <p:attrName>style.visibility</p:attrName>
                                        </p:attrNameLst>
                                      </p:cBhvr>
                                      <p:to>
                                        <p:strVal val="visible"/>
                                      </p:to>
                                    </p:set>
                                    <p:anim calcmode="discrete" valueType="clr">
                                      <p:cBhvr override="childStyle">
                                        <p:cTn id="7" dur="80"/>
                                        <p:tgtEl>
                                          <p:spTgt spid="14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60"/>
                                        </p:tgtEl>
                                        <p:attrNameLst>
                                          <p:attrName>fillcolor</p:attrName>
                                        </p:attrNameLst>
                                      </p:cBhvr>
                                      <p:tavLst>
                                        <p:tav tm="0">
                                          <p:val>
                                            <p:clrVal>
                                              <a:schemeClr val="accent2"/>
                                            </p:clrVal>
                                          </p:val>
                                        </p:tav>
                                        <p:tav tm="50000">
                                          <p:val>
                                            <p:clrVal>
                                              <a:schemeClr val="hlink"/>
                                            </p:clrVal>
                                          </p:val>
                                        </p:tav>
                                      </p:tavLst>
                                    </p:anim>
                                    <p:set>
                                      <p:cBhvr>
                                        <p:cTn id="9" dur="80"/>
                                        <p:tgtEl>
                                          <p:spTgt spid="14360"/>
                                        </p:tgtEl>
                                        <p:attrNameLst>
                                          <p:attrName>fill.type</p:attrName>
                                        </p:attrNameLst>
                                      </p:cBhvr>
                                      <p:to>
                                        <p:strVal val="solid"/>
                                      </p:to>
                                    </p:set>
                                  </p:childTnLst>
                                </p:cTn>
                              </p:par>
                            </p:childTnLst>
                          </p:cTn>
                        </p:par>
                        <p:par>
                          <p:cTn id="10" fill="hold">
                            <p:stCondLst>
                              <p:cond delay="6240"/>
                            </p:stCondLst>
                            <p:childTnLst>
                              <p:par>
                                <p:cTn id="11" presetID="2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edg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hape&#10;&#10;Description automatically generated with medium confidence">
            <a:extLst>
              <a:ext uri="{FF2B5EF4-FFF2-40B4-BE49-F238E27FC236}">
                <a16:creationId xmlns:a16="http://schemas.microsoft.com/office/drawing/2014/main" id="{032F64CD-9504-4FD0-9372-D0A416853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2"/>
            <a:ext cx="12192000" cy="7029450"/>
          </a:xfrm>
          <a:prstGeom prst="rect">
            <a:avLst/>
          </a:prstGeom>
        </p:spPr>
      </p:pic>
      <p:pic>
        <p:nvPicPr>
          <p:cNvPr id="15370" name="Picture 5">
            <a:extLst>
              <a:ext uri="{FF2B5EF4-FFF2-40B4-BE49-F238E27FC236}">
                <a16:creationId xmlns:a16="http://schemas.microsoft.com/office/drawing/2014/main" id="{47C8E31A-79EB-4B14-B3E7-5BD687081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01" t="5554" r="3999" b="5554"/>
          <a:stretch>
            <a:fillRect/>
          </a:stretch>
        </p:blipFill>
        <p:spPr bwMode="auto">
          <a:xfrm>
            <a:off x="6588947" y="1104900"/>
            <a:ext cx="4792662" cy="46482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5372" name="Group 20">
            <a:extLst>
              <a:ext uri="{FF2B5EF4-FFF2-40B4-BE49-F238E27FC236}">
                <a16:creationId xmlns:a16="http://schemas.microsoft.com/office/drawing/2014/main" id="{D3D22846-BBBA-401B-AC74-BB783D039B25}"/>
              </a:ext>
            </a:extLst>
          </p:cNvPr>
          <p:cNvGrpSpPr>
            <a:grpSpLocks/>
          </p:cNvGrpSpPr>
          <p:nvPr/>
        </p:nvGrpSpPr>
        <p:grpSpPr bwMode="auto">
          <a:xfrm>
            <a:off x="6588947" y="1155701"/>
            <a:ext cx="461963" cy="738188"/>
            <a:chOff x="2256" y="1012"/>
            <a:chExt cx="528" cy="465"/>
          </a:xfrm>
        </p:grpSpPr>
        <p:grpSp>
          <p:nvGrpSpPr>
            <p:cNvPr id="15373" name="Group 21">
              <a:extLst>
                <a:ext uri="{FF2B5EF4-FFF2-40B4-BE49-F238E27FC236}">
                  <a16:creationId xmlns:a16="http://schemas.microsoft.com/office/drawing/2014/main" id="{920611A3-5205-45B4-9345-B3753B544F48}"/>
                </a:ext>
              </a:extLst>
            </p:cNvPr>
            <p:cNvGrpSpPr>
              <a:grpSpLocks/>
            </p:cNvGrpSpPr>
            <p:nvPr/>
          </p:nvGrpSpPr>
          <p:grpSpPr bwMode="auto">
            <a:xfrm>
              <a:off x="2256" y="1012"/>
              <a:ext cx="528" cy="465"/>
              <a:chOff x="1289" y="587"/>
              <a:chExt cx="668" cy="647"/>
            </a:xfrm>
          </p:grpSpPr>
          <p:sp>
            <p:nvSpPr>
              <p:cNvPr id="15375" name="Oval 22">
                <a:extLst>
                  <a:ext uri="{FF2B5EF4-FFF2-40B4-BE49-F238E27FC236}">
                    <a16:creationId xmlns:a16="http://schemas.microsoft.com/office/drawing/2014/main" id="{7AAF1C4A-FA14-490E-BD3A-F6EDB1D85BEB}"/>
                  </a:ext>
                </a:extLst>
              </p:cNvPr>
              <p:cNvSpPr>
                <a:spLocks noChangeArrowheads="1"/>
              </p:cNvSpPr>
              <p:nvPr/>
            </p:nvSpPr>
            <p:spPr bwMode="gray">
              <a:xfrm>
                <a:off x="1289" y="678"/>
                <a:ext cx="668" cy="4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5376" name="Oval 23">
                <a:extLst>
                  <a:ext uri="{FF2B5EF4-FFF2-40B4-BE49-F238E27FC236}">
                    <a16:creationId xmlns:a16="http://schemas.microsoft.com/office/drawing/2014/main" id="{4DDBB202-45DD-4995-A56B-83733D6345CA}"/>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5377" name="Oval 24">
                <a:extLst>
                  <a:ext uri="{FF2B5EF4-FFF2-40B4-BE49-F238E27FC236}">
                    <a16:creationId xmlns:a16="http://schemas.microsoft.com/office/drawing/2014/main" id="{F7CD0984-1B6B-43FF-AFA8-2FE2EBD6C838}"/>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5378" name="Oval 25">
                <a:extLst>
                  <a:ext uri="{FF2B5EF4-FFF2-40B4-BE49-F238E27FC236}">
                    <a16:creationId xmlns:a16="http://schemas.microsoft.com/office/drawing/2014/main" id="{F26652BB-C2CA-4FA5-9628-632BC5EE4BD2}"/>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5379" name="Oval 26">
                <a:extLst>
                  <a:ext uri="{FF2B5EF4-FFF2-40B4-BE49-F238E27FC236}">
                    <a16:creationId xmlns:a16="http://schemas.microsoft.com/office/drawing/2014/main" id="{08F64E87-55AB-4B05-9727-A39CCA19F0A0}"/>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5374" name="Text Box 27">
              <a:extLst>
                <a:ext uri="{FF2B5EF4-FFF2-40B4-BE49-F238E27FC236}">
                  <a16:creationId xmlns:a16="http://schemas.microsoft.com/office/drawing/2014/main" id="{F08EDBD1-EBB4-454C-A3D1-F6AE57B1FDE1}"/>
                </a:ext>
              </a:extLst>
            </p:cNvPr>
            <p:cNvSpPr txBox="1">
              <a:spLocks noChangeArrowheads="1"/>
            </p:cNvSpPr>
            <p:nvPr/>
          </p:nvSpPr>
          <p:spPr bwMode="gray">
            <a:xfrm>
              <a:off x="2320" y="1065"/>
              <a:ext cx="4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3200" b="1">
                  <a:solidFill>
                    <a:srgbClr val="CC0000"/>
                  </a:solidFill>
                  <a:latin typeface="Times New Roman" panose="02020603050405020304" pitchFamily="18" charset="0"/>
                </a:rPr>
                <a:t>4</a:t>
              </a:r>
            </a:p>
          </p:txBody>
        </p:sp>
      </p:grpSp>
      <p:sp>
        <p:nvSpPr>
          <p:cNvPr id="15384" name="Text Box 24">
            <a:extLst>
              <a:ext uri="{FF2B5EF4-FFF2-40B4-BE49-F238E27FC236}">
                <a16:creationId xmlns:a16="http://schemas.microsoft.com/office/drawing/2014/main" id="{CD768A3E-2C06-43A4-9914-41A0B112822C}"/>
              </a:ext>
            </a:extLst>
          </p:cNvPr>
          <p:cNvSpPr txBox="1">
            <a:spLocks noChangeArrowheads="1"/>
          </p:cNvSpPr>
          <p:nvPr/>
        </p:nvSpPr>
        <p:spPr bwMode="auto">
          <a:xfrm>
            <a:off x="400049" y="765176"/>
            <a:ext cx="598170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Đoạn 2:                                                                             Ở nhà của Cô-li-a mọi việc thường là do mẹ cậu làm hết. Thỉnh thoảng mẹ bận định nhờ cậu làm giúp, nhưng thấy cậu đang học mẹ lại thôi. Cậu nhìn sang các bạn thấy các bạn cậu đang viết lia lịa, cậu bỗng cố nghĩ và viết thêm: “Em còn giặt bít tất”.                                                                                                                           </a:t>
            </a:r>
          </a:p>
        </p:txBody>
      </p:sp>
    </p:spTree>
    <p:extLst>
      <p:ext uri="{BB962C8B-B14F-4D97-AF65-F5344CB8AC3E}">
        <p14:creationId xmlns:p14="http://schemas.microsoft.com/office/powerpoint/2010/main" val="4032950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84"/>
                                        </p:tgtEl>
                                        <p:attrNameLst>
                                          <p:attrName>style.visibility</p:attrName>
                                        </p:attrNameLst>
                                      </p:cBhvr>
                                      <p:to>
                                        <p:strVal val="visible"/>
                                      </p:to>
                                    </p:set>
                                    <p:anim calcmode="discrete" valueType="clr">
                                      <p:cBhvr override="childStyle">
                                        <p:cTn id="7" dur="80"/>
                                        <p:tgtEl>
                                          <p:spTgt spid="153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84"/>
                                        </p:tgtEl>
                                        <p:attrNameLst>
                                          <p:attrName>fillcolor</p:attrName>
                                        </p:attrNameLst>
                                      </p:cBhvr>
                                      <p:tavLst>
                                        <p:tav tm="0">
                                          <p:val>
                                            <p:clrVal>
                                              <a:schemeClr val="accent2"/>
                                            </p:clrVal>
                                          </p:val>
                                        </p:tav>
                                        <p:tav tm="50000">
                                          <p:val>
                                            <p:clrVal>
                                              <a:schemeClr val="hlink"/>
                                            </p:clrVal>
                                          </p:val>
                                        </p:tav>
                                      </p:tavLst>
                                    </p:anim>
                                    <p:set>
                                      <p:cBhvr>
                                        <p:cTn id="9" dur="80"/>
                                        <p:tgtEl>
                                          <p:spTgt spid="153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hape&#10;&#10;Description automatically generated with medium confidence">
            <a:extLst>
              <a:ext uri="{FF2B5EF4-FFF2-40B4-BE49-F238E27FC236}">
                <a16:creationId xmlns:a16="http://schemas.microsoft.com/office/drawing/2014/main" id="{3152E706-24F9-4C20-96EA-6E8F3BDE1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2"/>
            <a:ext cx="12192000" cy="7029450"/>
          </a:xfrm>
          <a:prstGeom prst="rect">
            <a:avLst/>
          </a:prstGeom>
        </p:spPr>
      </p:pic>
      <p:pic>
        <p:nvPicPr>
          <p:cNvPr id="16394" name="Picture 5">
            <a:extLst>
              <a:ext uri="{FF2B5EF4-FFF2-40B4-BE49-F238E27FC236}">
                <a16:creationId xmlns:a16="http://schemas.microsoft.com/office/drawing/2014/main" id="{91021630-4539-4B26-BFC0-12B8E7562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
          <a:stretch>
            <a:fillRect/>
          </a:stretch>
        </p:blipFill>
        <p:spPr bwMode="auto">
          <a:xfrm>
            <a:off x="7348366" y="822326"/>
            <a:ext cx="4419600" cy="4724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6" name="Group 20">
            <a:extLst>
              <a:ext uri="{FF2B5EF4-FFF2-40B4-BE49-F238E27FC236}">
                <a16:creationId xmlns:a16="http://schemas.microsoft.com/office/drawing/2014/main" id="{5F8624E0-F968-4A5A-A099-565BA371FE85}"/>
              </a:ext>
            </a:extLst>
          </p:cNvPr>
          <p:cNvGrpSpPr>
            <a:grpSpLocks/>
          </p:cNvGrpSpPr>
          <p:nvPr/>
        </p:nvGrpSpPr>
        <p:grpSpPr bwMode="auto">
          <a:xfrm>
            <a:off x="7419975" y="942180"/>
            <a:ext cx="438150" cy="738188"/>
            <a:chOff x="2256" y="1012"/>
            <a:chExt cx="528" cy="465"/>
          </a:xfrm>
        </p:grpSpPr>
        <p:grpSp>
          <p:nvGrpSpPr>
            <p:cNvPr id="16397" name="Group 21">
              <a:extLst>
                <a:ext uri="{FF2B5EF4-FFF2-40B4-BE49-F238E27FC236}">
                  <a16:creationId xmlns:a16="http://schemas.microsoft.com/office/drawing/2014/main" id="{1BE84562-451E-429C-8CC0-61674568FA68}"/>
                </a:ext>
              </a:extLst>
            </p:cNvPr>
            <p:cNvGrpSpPr>
              <a:grpSpLocks/>
            </p:cNvGrpSpPr>
            <p:nvPr/>
          </p:nvGrpSpPr>
          <p:grpSpPr bwMode="auto">
            <a:xfrm>
              <a:off x="2256" y="1012"/>
              <a:ext cx="528" cy="465"/>
              <a:chOff x="1289" y="587"/>
              <a:chExt cx="668" cy="647"/>
            </a:xfrm>
          </p:grpSpPr>
          <p:sp>
            <p:nvSpPr>
              <p:cNvPr id="16399" name="Oval 22">
                <a:extLst>
                  <a:ext uri="{FF2B5EF4-FFF2-40B4-BE49-F238E27FC236}">
                    <a16:creationId xmlns:a16="http://schemas.microsoft.com/office/drawing/2014/main" id="{1454639C-E776-4DDE-AFC6-023389257A6C}"/>
                  </a:ext>
                </a:extLst>
              </p:cNvPr>
              <p:cNvSpPr>
                <a:spLocks noChangeArrowheads="1"/>
              </p:cNvSpPr>
              <p:nvPr/>
            </p:nvSpPr>
            <p:spPr bwMode="gray">
              <a:xfrm>
                <a:off x="1289" y="678"/>
                <a:ext cx="668" cy="4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6400" name="Oval 23">
                <a:extLst>
                  <a:ext uri="{FF2B5EF4-FFF2-40B4-BE49-F238E27FC236}">
                    <a16:creationId xmlns:a16="http://schemas.microsoft.com/office/drawing/2014/main" id="{CC7D594E-17A3-4552-A7B4-EC82A312058C}"/>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6401" name="Oval 24">
                <a:extLst>
                  <a:ext uri="{FF2B5EF4-FFF2-40B4-BE49-F238E27FC236}">
                    <a16:creationId xmlns:a16="http://schemas.microsoft.com/office/drawing/2014/main" id="{D6C3C39B-9145-4EB2-81C1-A7B36488A631}"/>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6402" name="Oval 25">
                <a:extLst>
                  <a:ext uri="{FF2B5EF4-FFF2-40B4-BE49-F238E27FC236}">
                    <a16:creationId xmlns:a16="http://schemas.microsoft.com/office/drawing/2014/main" id="{F411524A-19D3-4C3D-9FAC-792E525CADA8}"/>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6403" name="Oval 26">
                <a:extLst>
                  <a:ext uri="{FF2B5EF4-FFF2-40B4-BE49-F238E27FC236}">
                    <a16:creationId xmlns:a16="http://schemas.microsoft.com/office/drawing/2014/main" id="{7A88A050-AAD4-40A2-AD98-3F48AF77F4B4}"/>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6398" name="Text Box 27">
              <a:extLst>
                <a:ext uri="{FF2B5EF4-FFF2-40B4-BE49-F238E27FC236}">
                  <a16:creationId xmlns:a16="http://schemas.microsoft.com/office/drawing/2014/main" id="{EB1D4013-7D20-4E08-938B-989EF4E431CD}"/>
                </a:ext>
              </a:extLst>
            </p:cNvPr>
            <p:cNvSpPr txBox="1">
              <a:spLocks noChangeArrowheads="1"/>
            </p:cNvSpPr>
            <p:nvPr/>
          </p:nvSpPr>
          <p:spPr bwMode="gray">
            <a:xfrm>
              <a:off x="2308" y="1065"/>
              <a:ext cx="4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3200" b="1">
                  <a:solidFill>
                    <a:srgbClr val="CC0000"/>
                  </a:solidFill>
                  <a:latin typeface="Times New Roman" panose="02020603050405020304" pitchFamily="18" charset="0"/>
                </a:rPr>
                <a:t>2</a:t>
              </a:r>
            </a:p>
          </p:txBody>
        </p:sp>
      </p:grpSp>
      <p:sp>
        <p:nvSpPr>
          <p:cNvPr id="16408" name="Text Box 24">
            <a:extLst>
              <a:ext uri="{FF2B5EF4-FFF2-40B4-BE49-F238E27FC236}">
                <a16:creationId xmlns:a16="http://schemas.microsoft.com/office/drawing/2014/main" id="{77AFEBB9-BD29-483A-ACE5-F011ACFAD2D2}"/>
              </a:ext>
            </a:extLst>
          </p:cNvPr>
          <p:cNvSpPr txBox="1">
            <a:spLocks noChangeArrowheads="1"/>
          </p:cNvSpPr>
          <p:nvPr/>
        </p:nvSpPr>
        <p:spPr bwMode="auto">
          <a:xfrm>
            <a:off x="424034" y="822326"/>
            <a:ext cx="689811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Đoạn 3: </a:t>
            </a:r>
          </a:p>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Thấy bài văn ngắn quá, mọi người vẫn viết. Cậu cố nghĩ ra và viết tiếp: </a:t>
            </a:r>
          </a:p>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Em giặt cả áo lót,áo sơ mi và quần”. Cuối cùng cậu ta kết thúc bài văn: “ Em muốn giúp mẹ nhiều việc hơn để mẹ đỡ vất vả”.</a:t>
            </a:r>
          </a:p>
        </p:txBody>
      </p:sp>
    </p:spTree>
    <p:extLst>
      <p:ext uri="{BB962C8B-B14F-4D97-AF65-F5344CB8AC3E}">
        <p14:creationId xmlns:p14="http://schemas.microsoft.com/office/powerpoint/2010/main" val="926519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408"/>
                                        </p:tgtEl>
                                        <p:attrNameLst>
                                          <p:attrName>style.visibility</p:attrName>
                                        </p:attrNameLst>
                                      </p:cBhvr>
                                      <p:to>
                                        <p:strVal val="visible"/>
                                      </p:to>
                                    </p:set>
                                    <p:anim calcmode="discrete" valueType="clr">
                                      <p:cBhvr override="childStyle">
                                        <p:cTn id="7" dur="80"/>
                                        <p:tgtEl>
                                          <p:spTgt spid="164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08"/>
                                        </p:tgtEl>
                                        <p:attrNameLst>
                                          <p:attrName>fillcolor</p:attrName>
                                        </p:attrNameLst>
                                      </p:cBhvr>
                                      <p:tavLst>
                                        <p:tav tm="0">
                                          <p:val>
                                            <p:clrVal>
                                              <a:schemeClr val="accent2"/>
                                            </p:clrVal>
                                          </p:val>
                                        </p:tav>
                                        <p:tav tm="50000">
                                          <p:val>
                                            <p:clrVal>
                                              <a:schemeClr val="hlink"/>
                                            </p:clrVal>
                                          </p:val>
                                        </p:tav>
                                      </p:tavLst>
                                    </p:anim>
                                    <p:set>
                                      <p:cBhvr>
                                        <p:cTn id="9" dur="80"/>
                                        <p:tgtEl>
                                          <p:spTgt spid="164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hape&#10;&#10;Description automatically generated with medium confidence">
            <a:extLst>
              <a:ext uri="{FF2B5EF4-FFF2-40B4-BE49-F238E27FC236}">
                <a16:creationId xmlns:a16="http://schemas.microsoft.com/office/drawing/2014/main" id="{AC77AD3E-52A9-4DC9-85A5-5C420A11D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2"/>
            <a:ext cx="12192000" cy="7029450"/>
          </a:xfrm>
          <a:prstGeom prst="rect">
            <a:avLst/>
          </a:prstGeom>
        </p:spPr>
      </p:pic>
      <p:pic>
        <p:nvPicPr>
          <p:cNvPr id="17418" name="Picture 5">
            <a:extLst>
              <a:ext uri="{FF2B5EF4-FFF2-40B4-BE49-F238E27FC236}">
                <a16:creationId xmlns:a16="http://schemas.microsoft.com/office/drawing/2014/main" id="{1456DE2A-CE13-48BD-9553-74A59319B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8" t="2563" r="5173" b="5128"/>
          <a:stretch>
            <a:fillRect/>
          </a:stretch>
        </p:blipFill>
        <p:spPr bwMode="auto">
          <a:xfrm>
            <a:off x="7258050" y="1104900"/>
            <a:ext cx="4572000" cy="46482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7420" name="Group 20">
            <a:extLst>
              <a:ext uri="{FF2B5EF4-FFF2-40B4-BE49-F238E27FC236}">
                <a16:creationId xmlns:a16="http://schemas.microsoft.com/office/drawing/2014/main" id="{6FA45E36-980B-43B4-B428-A56B03E3E534}"/>
              </a:ext>
            </a:extLst>
          </p:cNvPr>
          <p:cNvGrpSpPr>
            <a:grpSpLocks/>
          </p:cNvGrpSpPr>
          <p:nvPr/>
        </p:nvGrpSpPr>
        <p:grpSpPr bwMode="auto">
          <a:xfrm>
            <a:off x="7154864" y="1200943"/>
            <a:ext cx="454025" cy="760413"/>
            <a:chOff x="2256" y="1012"/>
            <a:chExt cx="530" cy="465"/>
          </a:xfrm>
        </p:grpSpPr>
        <p:grpSp>
          <p:nvGrpSpPr>
            <p:cNvPr id="17421" name="Group 21">
              <a:extLst>
                <a:ext uri="{FF2B5EF4-FFF2-40B4-BE49-F238E27FC236}">
                  <a16:creationId xmlns:a16="http://schemas.microsoft.com/office/drawing/2014/main" id="{C96CE917-E8C8-44CB-8809-F5D16674E145}"/>
                </a:ext>
              </a:extLst>
            </p:cNvPr>
            <p:cNvGrpSpPr>
              <a:grpSpLocks/>
            </p:cNvGrpSpPr>
            <p:nvPr/>
          </p:nvGrpSpPr>
          <p:grpSpPr bwMode="auto">
            <a:xfrm>
              <a:off x="2256" y="1012"/>
              <a:ext cx="530" cy="465"/>
              <a:chOff x="1289" y="587"/>
              <a:chExt cx="670" cy="647"/>
            </a:xfrm>
          </p:grpSpPr>
          <p:sp>
            <p:nvSpPr>
              <p:cNvPr id="17423" name="Oval 22">
                <a:extLst>
                  <a:ext uri="{FF2B5EF4-FFF2-40B4-BE49-F238E27FC236}">
                    <a16:creationId xmlns:a16="http://schemas.microsoft.com/office/drawing/2014/main" id="{1370A491-0CD6-43A1-B27A-6F23CF65F0AA}"/>
                  </a:ext>
                </a:extLst>
              </p:cNvPr>
              <p:cNvSpPr>
                <a:spLocks noChangeArrowheads="1"/>
              </p:cNvSpPr>
              <p:nvPr/>
            </p:nvSpPr>
            <p:spPr bwMode="gray">
              <a:xfrm>
                <a:off x="1289" y="684"/>
                <a:ext cx="670" cy="46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7424" name="Oval 23">
                <a:extLst>
                  <a:ext uri="{FF2B5EF4-FFF2-40B4-BE49-F238E27FC236}">
                    <a16:creationId xmlns:a16="http://schemas.microsoft.com/office/drawing/2014/main" id="{264727DD-A615-46B7-809B-69C3E9BDAC34}"/>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7425" name="Oval 24">
                <a:extLst>
                  <a:ext uri="{FF2B5EF4-FFF2-40B4-BE49-F238E27FC236}">
                    <a16:creationId xmlns:a16="http://schemas.microsoft.com/office/drawing/2014/main" id="{EE420716-4D5E-40E3-8B77-FD24D66E1334}"/>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7426" name="Oval 25">
                <a:extLst>
                  <a:ext uri="{FF2B5EF4-FFF2-40B4-BE49-F238E27FC236}">
                    <a16:creationId xmlns:a16="http://schemas.microsoft.com/office/drawing/2014/main" id="{2726AAF0-62AC-4D74-ADA6-2D50574CCAB8}"/>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17427" name="Oval 26">
                <a:extLst>
                  <a:ext uri="{FF2B5EF4-FFF2-40B4-BE49-F238E27FC236}">
                    <a16:creationId xmlns:a16="http://schemas.microsoft.com/office/drawing/2014/main" id="{48B35A83-8C3C-4F16-8823-58D06DAFD20C}"/>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17422" name="Text Box 27">
              <a:extLst>
                <a:ext uri="{FF2B5EF4-FFF2-40B4-BE49-F238E27FC236}">
                  <a16:creationId xmlns:a16="http://schemas.microsoft.com/office/drawing/2014/main" id="{1F1DA256-CCA0-4BFD-A0B8-85C6D572AE91}"/>
                </a:ext>
              </a:extLst>
            </p:cNvPr>
            <p:cNvSpPr txBox="1">
              <a:spLocks noChangeArrowheads="1"/>
            </p:cNvSpPr>
            <p:nvPr/>
          </p:nvSpPr>
          <p:spPr bwMode="gray">
            <a:xfrm>
              <a:off x="2315" y="1065"/>
              <a:ext cx="45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3200" b="1">
                  <a:solidFill>
                    <a:srgbClr val="CC0000"/>
                  </a:solidFill>
                  <a:latin typeface="Times New Roman" panose="02020603050405020304" pitchFamily="18" charset="0"/>
                </a:rPr>
                <a:t>1</a:t>
              </a:r>
            </a:p>
          </p:txBody>
        </p:sp>
      </p:grpSp>
      <p:sp>
        <p:nvSpPr>
          <p:cNvPr id="17432" name="Text Box 24">
            <a:extLst>
              <a:ext uri="{FF2B5EF4-FFF2-40B4-BE49-F238E27FC236}">
                <a16:creationId xmlns:a16="http://schemas.microsoft.com/office/drawing/2014/main" id="{7453FE25-F7CD-4F89-B0A9-A0FE96F134A1}"/>
              </a:ext>
            </a:extLst>
          </p:cNvPr>
          <p:cNvSpPr txBox="1">
            <a:spLocks noChangeArrowheads="1"/>
          </p:cNvSpPr>
          <p:nvPr/>
        </p:nvSpPr>
        <p:spPr bwMode="auto">
          <a:xfrm>
            <a:off x="569422" y="800100"/>
            <a:ext cx="65436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defTabSz="957263" eaLnBrk="0" hangingPunct="0">
              <a:defRPr sz="1900">
                <a:solidFill>
                  <a:schemeClr val="tx1"/>
                </a:solidFill>
                <a:latin typeface="Arial" panose="020B0604020202020204" pitchFamily="34" charset="0"/>
              </a:defRPr>
            </a:lvl2pPr>
            <a:lvl3pPr defTabSz="957263" eaLnBrk="0" hangingPunct="0">
              <a:defRPr sz="1900">
                <a:solidFill>
                  <a:schemeClr val="tx1"/>
                </a:solidFill>
                <a:latin typeface="Arial" panose="020B0604020202020204" pitchFamily="34" charset="0"/>
              </a:defRPr>
            </a:lvl3pPr>
            <a:lvl4pPr defTabSz="957263" eaLnBrk="0" hangingPunct="0">
              <a:defRPr sz="1900">
                <a:solidFill>
                  <a:schemeClr val="tx1"/>
                </a:solidFill>
                <a:latin typeface="Arial" panose="020B0604020202020204" pitchFamily="34" charset="0"/>
              </a:defRPr>
            </a:lvl4pPr>
            <a:lvl5pPr defTabSz="957263" eaLnBrk="0" hangingPunct="0">
              <a:defRPr sz="1900">
                <a:solidFill>
                  <a:schemeClr val="tx1"/>
                </a:solidFill>
                <a:latin typeface="Arial" panose="020B0604020202020204" pitchFamily="34" charset="0"/>
              </a:defRPr>
            </a:lvl5pPr>
            <a:lvl6pPr defTabSz="957263" eaLnBrk="0" fontAlgn="base" hangingPunct="0">
              <a:spcBef>
                <a:spcPct val="0"/>
              </a:spcBef>
              <a:spcAft>
                <a:spcPct val="0"/>
              </a:spcAft>
              <a:defRPr sz="1900">
                <a:solidFill>
                  <a:schemeClr val="tx1"/>
                </a:solidFill>
                <a:latin typeface="Arial" panose="020B0604020202020204" pitchFamily="34" charset="0"/>
              </a:defRPr>
            </a:lvl6pPr>
            <a:lvl7pPr defTabSz="957263" eaLnBrk="0" fontAlgn="base" hangingPunct="0">
              <a:spcBef>
                <a:spcPct val="0"/>
              </a:spcBef>
              <a:spcAft>
                <a:spcPct val="0"/>
              </a:spcAft>
              <a:defRPr sz="1900">
                <a:solidFill>
                  <a:schemeClr val="tx1"/>
                </a:solidFill>
                <a:latin typeface="Arial" panose="020B0604020202020204" pitchFamily="34" charset="0"/>
              </a:defRPr>
            </a:lvl7pPr>
            <a:lvl8pPr defTabSz="957263" eaLnBrk="0" fontAlgn="base" hangingPunct="0">
              <a:spcBef>
                <a:spcPct val="0"/>
              </a:spcBef>
              <a:spcAft>
                <a:spcPct val="0"/>
              </a:spcAft>
              <a:defRPr sz="1900">
                <a:solidFill>
                  <a:schemeClr val="tx1"/>
                </a:solidFill>
                <a:latin typeface="Arial" panose="020B0604020202020204" pitchFamily="34" charset="0"/>
              </a:defRPr>
            </a:lvl8pPr>
            <a:lvl9pPr defTabSz="957263"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Đoạn 4: Một sáng chủ nhật, mẹ cậu bảo: </a:t>
            </a:r>
          </a:p>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Hôm nay, con giặt áo sơ mi và quần áo lót đi nhé.</a:t>
            </a:r>
          </a:p>
          <a:p>
            <a:pPr eaLnBrk="1" hangingPunct="1">
              <a:spcBef>
                <a:spcPct val="50000"/>
              </a:spcBef>
            </a:pPr>
            <a:r>
              <a:rPr lang="en-US" altLang="en-US" sz="2800">
                <a:solidFill>
                  <a:schemeClr val="tx2">
                    <a:lumMod val="75000"/>
                  </a:schemeClr>
                </a:solidFill>
                <a:latin typeface="Times New Roman" panose="02020603050405020304" pitchFamily="18" charset="0"/>
                <a:cs typeface="Times New Roman" panose="02020603050405020304" pitchFamily="18" charset="0"/>
              </a:rPr>
              <a:t> Cậu tròn xoe mắt nhưng rồi cậu vui vẻ đi làm vì đó là việc làm cậu đã nói trong bài tập làm văn.</a:t>
            </a:r>
          </a:p>
        </p:txBody>
      </p:sp>
    </p:spTree>
    <p:extLst>
      <p:ext uri="{BB962C8B-B14F-4D97-AF65-F5344CB8AC3E}">
        <p14:creationId xmlns:p14="http://schemas.microsoft.com/office/powerpoint/2010/main" val="4012353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32"/>
                                        </p:tgtEl>
                                        <p:attrNameLst>
                                          <p:attrName>style.visibility</p:attrName>
                                        </p:attrNameLst>
                                      </p:cBhvr>
                                      <p:to>
                                        <p:strVal val="visible"/>
                                      </p:to>
                                    </p:set>
                                    <p:anim calcmode="discrete" valueType="clr">
                                      <p:cBhvr override="childStyle">
                                        <p:cTn id="7" dur="80"/>
                                        <p:tgtEl>
                                          <p:spTgt spid="174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32"/>
                                        </p:tgtEl>
                                        <p:attrNameLst>
                                          <p:attrName>fillcolor</p:attrName>
                                        </p:attrNameLst>
                                      </p:cBhvr>
                                      <p:tavLst>
                                        <p:tav tm="0">
                                          <p:val>
                                            <p:clrVal>
                                              <a:schemeClr val="accent2"/>
                                            </p:clrVal>
                                          </p:val>
                                        </p:tav>
                                        <p:tav tm="50000">
                                          <p:val>
                                            <p:clrVal>
                                              <a:schemeClr val="hlink"/>
                                            </p:clrVal>
                                          </p:val>
                                        </p:tav>
                                      </p:tavLst>
                                    </p:anim>
                                    <p:set>
                                      <p:cBhvr>
                                        <p:cTn id="9" dur="80"/>
                                        <p:tgtEl>
                                          <p:spTgt spid="174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hape&#10;&#10;Description automatically generated with medium confidence">
            <a:extLst>
              <a:ext uri="{FF2B5EF4-FFF2-40B4-BE49-F238E27FC236}">
                <a16:creationId xmlns:a16="http://schemas.microsoft.com/office/drawing/2014/main" id="{53D78033-85AB-4AB8-9473-B0C3F1A18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2"/>
            <a:ext cx="12192000" cy="7029450"/>
          </a:xfrm>
          <a:prstGeom prst="rect">
            <a:avLst/>
          </a:prstGeom>
        </p:spPr>
      </p:pic>
      <p:sp>
        <p:nvSpPr>
          <p:cNvPr id="9" name="Footer Placeholder 3">
            <a:extLst>
              <a:ext uri="{FF2B5EF4-FFF2-40B4-BE49-F238E27FC236}">
                <a16:creationId xmlns:a16="http://schemas.microsoft.com/office/drawing/2014/main" id="{AD687BE9-3D3A-4D5B-84EB-5F14F3B479B4}"/>
              </a:ext>
            </a:extLst>
          </p:cNvPr>
          <p:cNvSpPr>
            <a:spLocks noGrp="1"/>
          </p:cNvSpPr>
          <p:nvPr>
            <p:ph type="ftr" sz="quarter" idx="11"/>
          </p:nvPr>
        </p:nvSpPr>
        <p:spPr>
          <a:xfrm>
            <a:off x="8475664" y="5409138"/>
            <a:ext cx="2897187" cy="320675"/>
          </a:xfrm>
          <a:noFill/>
          <a:ln>
            <a:miter lim="800000"/>
            <a:headEnd/>
            <a:tailEnd/>
          </a:ln>
        </p:spPr>
        <p:txBody>
          <a:bodyPr vert="horz" lIns="95782" tIns="47891" rIns="95782" bIns="47891" rtlCol="0" anchor="ctr"/>
          <a:lstStyle/>
          <a:p>
            <a:pPr algn="r" defTabSz="957263">
              <a:defRPr/>
            </a:pPr>
            <a:r>
              <a:rPr lang="en-US" sz="1300" b="1"/>
              <a:t>www.themegallery.com</a:t>
            </a:r>
          </a:p>
        </p:txBody>
      </p:sp>
      <p:grpSp>
        <p:nvGrpSpPr>
          <p:cNvPr id="2" name="Group 4">
            <a:extLst>
              <a:ext uri="{FF2B5EF4-FFF2-40B4-BE49-F238E27FC236}">
                <a16:creationId xmlns:a16="http://schemas.microsoft.com/office/drawing/2014/main" id="{4CFE885F-ABDA-4B1E-9705-110F826DC40F}"/>
              </a:ext>
            </a:extLst>
          </p:cNvPr>
          <p:cNvGrpSpPr>
            <a:grpSpLocks/>
          </p:cNvGrpSpPr>
          <p:nvPr/>
        </p:nvGrpSpPr>
        <p:grpSpPr bwMode="auto">
          <a:xfrm>
            <a:off x="8763645" y="3284855"/>
            <a:ext cx="2561581" cy="2456070"/>
            <a:chOff x="178" y="1015"/>
            <a:chExt cx="2714" cy="1529"/>
          </a:xfrm>
        </p:grpSpPr>
        <p:pic>
          <p:nvPicPr>
            <p:cNvPr id="20495" name="Picture 5">
              <a:extLst>
                <a:ext uri="{FF2B5EF4-FFF2-40B4-BE49-F238E27FC236}">
                  <a16:creationId xmlns:a16="http://schemas.microsoft.com/office/drawing/2014/main" id="{BD38380C-67B0-4808-AB79-DD228D11C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8" t="2563" r="5173" b="5128"/>
            <a:stretch>
              <a:fillRect/>
            </a:stretch>
          </p:blipFill>
          <p:spPr bwMode="auto">
            <a:xfrm>
              <a:off x="204" y="1056"/>
              <a:ext cx="2688" cy="148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0496" name="Group 6">
              <a:extLst>
                <a:ext uri="{FF2B5EF4-FFF2-40B4-BE49-F238E27FC236}">
                  <a16:creationId xmlns:a16="http://schemas.microsoft.com/office/drawing/2014/main" id="{CD56C7AA-DA42-4E10-991A-E1A8C411FFD5}"/>
                </a:ext>
              </a:extLst>
            </p:cNvPr>
            <p:cNvGrpSpPr>
              <a:grpSpLocks/>
            </p:cNvGrpSpPr>
            <p:nvPr/>
          </p:nvGrpSpPr>
          <p:grpSpPr bwMode="auto">
            <a:xfrm>
              <a:off x="178" y="1015"/>
              <a:ext cx="359" cy="337"/>
              <a:chOff x="658" y="544"/>
              <a:chExt cx="359" cy="337"/>
            </a:xfrm>
          </p:grpSpPr>
          <p:grpSp>
            <p:nvGrpSpPr>
              <p:cNvPr id="20497" name="Group 7">
                <a:extLst>
                  <a:ext uri="{FF2B5EF4-FFF2-40B4-BE49-F238E27FC236}">
                    <a16:creationId xmlns:a16="http://schemas.microsoft.com/office/drawing/2014/main" id="{87FD0D91-FECD-4859-9ED0-600C3FE6B9FD}"/>
                  </a:ext>
                </a:extLst>
              </p:cNvPr>
              <p:cNvGrpSpPr>
                <a:grpSpLocks/>
              </p:cNvGrpSpPr>
              <p:nvPr/>
            </p:nvGrpSpPr>
            <p:grpSpPr bwMode="auto">
              <a:xfrm>
                <a:off x="672" y="544"/>
                <a:ext cx="336" cy="337"/>
                <a:chOff x="1289" y="502"/>
                <a:chExt cx="668" cy="829"/>
              </a:xfrm>
            </p:grpSpPr>
            <p:sp>
              <p:nvSpPr>
                <p:cNvPr id="20498" name="Oval 8">
                  <a:extLst>
                    <a:ext uri="{FF2B5EF4-FFF2-40B4-BE49-F238E27FC236}">
                      <a16:creationId xmlns:a16="http://schemas.microsoft.com/office/drawing/2014/main" id="{90C9A2E4-3CD0-4493-B6FA-2C12CDC579F2}"/>
                    </a:ext>
                  </a:extLst>
                </p:cNvPr>
                <p:cNvSpPr>
                  <a:spLocks noChangeArrowheads="1"/>
                </p:cNvSpPr>
                <p:nvPr/>
              </p:nvSpPr>
              <p:spPr bwMode="gray">
                <a:xfrm>
                  <a:off x="1289" y="502"/>
                  <a:ext cx="668" cy="82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499" name="Oval 9">
                  <a:extLst>
                    <a:ext uri="{FF2B5EF4-FFF2-40B4-BE49-F238E27FC236}">
                      <a16:creationId xmlns:a16="http://schemas.microsoft.com/office/drawing/2014/main" id="{ACDCAD90-F927-4444-B466-34341AF0E0EC}"/>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00" name="Oval 10">
                  <a:extLst>
                    <a:ext uri="{FF2B5EF4-FFF2-40B4-BE49-F238E27FC236}">
                      <a16:creationId xmlns:a16="http://schemas.microsoft.com/office/drawing/2014/main" id="{F1AF2AF3-048C-4AEA-A331-1566FD85412E}"/>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01" name="Oval 11">
                  <a:extLst>
                    <a:ext uri="{FF2B5EF4-FFF2-40B4-BE49-F238E27FC236}">
                      <a16:creationId xmlns:a16="http://schemas.microsoft.com/office/drawing/2014/main" id="{487EC15F-0A0A-4D97-A29D-8B28B3D67744}"/>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02" name="Oval 12">
                  <a:extLst>
                    <a:ext uri="{FF2B5EF4-FFF2-40B4-BE49-F238E27FC236}">
                      <a16:creationId xmlns:a16="http://schemas.microsoft.com/office/drawing/2014/main" id="{4611AC83-7ACB-4DE2-A19E-B19A6D96327D}"/>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20503" name="Text Box 13">
                <a:extLst>
                  <a:ext uri="{FF2B5EF4-FFF2-40B4-BE49-F238E27FC236}">
                    <a16:creationId xmlns:a16="http://schemas.microsoft.com/office/drawing/2014/main" id="{71865F80-FD58-43EF-AF3B-39BEEBFE4E54}"/>
                  </a:ext>
                </a:extLst>
              </p:cNvPr>
              <p:cNvSpPr txBox="1">
                <a:spLocks noChangeArrowheads="1"/>
              </p:cNvSpPr>
              <p:nvPr/>
            </p:nvSpPr>
            <p:spPr bwMode="gray">
              <a:xfrm>
                <a:off x="658" y="555"/>
                <a:ext cx="35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1</a:t>
                </a:r>
              </a:p>
            </p:txBody>
          </p:sp>
        </p:grpSp>
      </p:grpSp>
      <p:grpSp>
        <p:nvGrpSpPr>
          <p:cNvPr id="5" name="Group 14">
            <a:extLst>
              <a:ext uri="{FF2B5EF4-FFF2-40B4-BE49-F238E27FC236}">
                <a16:creationId xmlns:a16="http://schemas.microsoft.com/office/drawing/2014/main" id="{B4266383-3CAC-487B-8962-A72DFFB3C75F}"/>
              </a:ext>
            </a:extLst>
          </p:cNvPr>
          <p:cNvGrpSpPr>
            <a:grpSpLocks/>
          </p:cNvGrpSpPr>
          <p:nvPr/>
        </p:nvGrpSpPr>
        <p:grpSpPr bwMode="auto">
          <a:xfrm>
            <a:off x="5924551" y="3246962"/>
            <a:ext cx="2790825" cy="2498726"/>
            <a:chOff x="3000" y="997"/>
            <a:chExt cx="2592" cy="1574"/>
          </a:xfrm>
        </p:grpSpPr>
        <p:pic>
          <p:nvPicPr>
            <p:cNvPr id="20505" name="Picture 15">
              <a:extLst>
                <a:ext uri="{FF2B5EF4-FFF2-40B4-BE49-F238E27FC236}">
                  <a16:creationId xmlns:a16="http://schemas.microsoft.com/office/drawing/2014/main" id="{9E96830E-0467-4D41-ABC9-DB90D0B33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
            <a:stretch>
              <a:fillRect/>
            </a:stretch>
          </p:blipFill>
          <p:spPr bwMode="auto">
            <a:xfrm>
              <a:off x="3000" y="1035"/>
              <a:ext cx="2592" cy="153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0506" name="Group 16">
              <a:extLst>
                <a:ext uri="{FF2B5EF4-FFF2-40B4-BE49-F238E27FC236}">
                  <a16:creationId xmlns:a16="http://schemas.microsoft.com/office/drawing/2014/main" id="{9085B725-09AE-4DD8-914B-9E6B4568A2AB}"/>
                </a:ext>
              </a:extLst>
            </p:cNvPr>
            <p:cNvGrpSpPr>
              <a:grpSpLocks/>
            </p:cNvGrpSpPr>
            <p:nvPr/>
          </p:nvGrpSpPr>
          <p:grpSpPr bwMode="auto">
            <a:xfrm>
              <a:off x="3003" y="997"/>
              <a:ext cx="334" cy="341"/>
              <a:chOff x="672" y="541"/>
              <a:chExt cx="334" cy="341"/>
            </a:xfrm>
          </p:grpSpPr>
          <p:grpSp>
            <p:nvGrpSpPr>
              <p:cNvPr id="20507" name="Group 17">
                <a:extLst>
                  <a:ext uri="{FF2B5EF4-FFF2-40B4-BE49-F238E27FC236}">
                    <a16:creationId xmlns:a16="http://schemas.microsoft.com/office/drawing/2014/main" id="{C2D857E7-B720-4AF9-94A2-24BCAF5284C4}"/>
                  </a:ext>
                </a:extLst>
              </p:cNvPr>
              <p:cNvGrpSpPr>
                <a:grpSpLocks/>
              </p:cNvGrpSpPr>
              <p:nvPr/>
            </p:nvGrpSpPr>
            <p:grpSpPr bwMode="auto">
              <a:xfrm>
                <a:off x="672" y="541"/>
                <a:ext cx="334" cy="341"/>
                <a:chOff x="1289" y="496"/>
                <a:chExt cx="664" cy="840"/>
              </a:xfrm>
            </p:grpSpPr>
            <p:sp>
              <p:nvSpPr>
                <p:cNvPr id="20508" name="Oval 18">
                  <a:extLst>
                    <a:ext uri="{FF2B5EF4-FFF2-40B4-BE49-F238E27FC236}">
                      <a16:creationId xmlns:a16="http://schemas.microsoft.com/office/drawing/2014/main" id="{07BB1469-ED99-46A2-9D57-8F08473118D9}"/>
                    </a:ext>
                  </a:extLst>
                </p:cNvPr>
                <p:cNvSpPr>
                  <a:spLocks noChangeArrowheads="1"/>
                </p:cNvSpPr>
                <p:nvPr/>
              </p:nvSpPr>
              <p:spPr bwMode="gray">
                <a:xfrm>
                  <a:off x="1289" y="496"/>
                  <a:ext cx="664"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09" name="Oval 19">
                  <a:extLst>
                    <a:ext uri="{FF2B5EF4-FFF2-40B4-BE49-F238E27FC236}">
                      <a16:creationId xmlns:a16="http://schemas.microsoft.com/office/drawing/2014/main" id="{B6B71247-3C9E-41EF-8535-49DB753A8C36}"/>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10" name="Oval 20">
                  <a:extLst>
                    <a:ext uri="{FF2B5EF4-FFF2-40B4-BE49-F238E27FC236}">
                      <a16:creationId xmlns:a16="http://schemas.microsoft.com/office/drawing/2014/main" id="{08B2B127-6351-4DBE-9E03-E1E43C352CD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11" name="Oval 21">
                  <a:extLst>
                    <a:ext uri="{FF2B5EF4-FFF2-40B4-BE49-F238E27FC236}">
                      <a16:creationId xmlns:a16="http://schemas.microsoft.com/office/drawing/2014/main" id="{8E831DEE-0B30-4CB1-B232-A69841C2E76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12" name="Oval 22">
                  <a:extLst>
                    <a:ext uri="{FF2B5EF4-FFF2-40B4-BE49-F238E27FC236}">
                      <a16:creationId xmlns:a16="http://schemas.microsoft.com/office/drawing/2014/main" id="{DCA88B73-CAD0-4C51-AF8E-149E95B51560}"/>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20513" name="Text Box 23">
                <a:extLst>
                  <a:ext uri="{FF2B5EF4-FFF2-40B4-BE49-F238E27FC236}">
                    <a16:creationId xmlns:a16="http://schemas.microsoft.com/office/drawing/2014/main" id="{FF18E395-84F7-4E86-A0F6-CC06B44890D0}"/>
                  </a:ext>
                </a:extLst>
              </p:cNvPr>
              <p:cNvSpPr txBox="1">
                <a:spLocks noChangeArrowheads="1"/>
              </p:cNvSpPr>
              <p:nvPr/>
            </p:nvSpPr>
            <p:spPr bwMode="gray">
              <a:xfrm>
                <a:off x="678" y="555"/>
                <a:ext cx="3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2</a:t>
                </a:r>
              </a:p>
            </p:txBody>
          </p:sp>
        </p:grpSp>
      </p:grpSp>
      <p:grpSp>
        <p:nvGrpSpPr>
          <p:cNvPr id="8" name="Group 24">
            <a:extLst>
              <a:ext uri="{FF2B5EF4-FFF2-40B4-BE49-F238E27FC236}">
                <a16:creationId xmlns:a16="http://schemas.microsoft.com/office/drawing/2014/main" id="{2514D713-480B-4D64-B7A3-2A107D342DE6}"/>
              </a:ext>
            </a:extLst>
          </p:cNvPr>
          <p:cNvGrpSpPr>
            <a:grpSpLocks/>
          </p:cNvGrpSpPr>
          <p:nvPr/>
        </p:nvGrpSpPr>
        <p:grpSpPr bwMode="auto">
          <a:xfrm>
            <a:off x="5903913" y="537100"/>
            <a:ext cx="2709862" cy="2617788"/>
            <a:chOff x="189" y="2554"/>
            <a:chExt cx="2691" cy="1649"/>
          </a:xfrm>
        </p:grpSpPr>
        <p:pic>
          <p:nvPicPr>
            <p:cNvPr id="20515" name="Picture 25">
              <a:extLst>
                <a:ext uri="{FF2B5EF4-FFF2-40B4-BE49-F238E27FC236}">
                  <a16:creationId xmlns:a16="http://schemas.microsoft.com/office/drawing/2014/main" id="{ABCF3A33-E8E0-47F1-ADB8-74717811A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445" t="5263" r="2222" b="5264"/>
            <a:stretch>
              <a:fillRect/>
            </a:stretch>
          </p:blipFill>
          <p:spPr bwMode="auto">
            <a:xfrm>
              <a:off x="192" y="2619"/>
              <a:ext cx="268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0516" name="Group 26">
              <a:extLst>
                <a:ext uri="{FF2B5EF4-FFF2-40B4-BE49-F238E27FC236}">
                  <a16:creationId xmlns:a16="http://schemas.microsoft.com/office/drawing/2014/main" id="{E2BC908D-BDB3-4D15-8BE9-F1809599790F}"/>
                </a:ext>
              </a:extLst>
            </p:cNvPr>
            <p:cNvGrpSpPr>
              <a:grpSpLocks/>
            </p:cNvGrpSpPr>
            <p:nvPr/>
          </p:nvGrpSpPr>
          <p:grpSpPr bwMode="auto">
            <a:xfrm>
              <a:off x="189" y="2554"/>
              <a:ext cx="336" cy="341"/>
              <a:chOff x="672" y="541"/>
              <a:chExt cx="336" cy="341"/>
            </a:xfrm>
          </p:grpSpPr>
          <p:grpSp>
            <p:nvGrpSpPr>
              <p:cNvPr id="20517" name="Group 27">
                <a:extLst>
                  <a:ext uri="{FF2B5EF4-FFF2-40B4-BE49-F238E27FC236}">
                    <a16:creationId xmlns:a16="http://schemas.microsoft.com/office/drawing/2014/main" id="{EE7C3B48-AE3C-4EEB-AA80-F1B22041CCDE}"/>
                  </a:ext>
                </a:extLst>
              </p:cNvPr>
              <p:cNvGrpSpPr>
                <a:grpSpLocks/>
              </p:cNvGrpSpPr>
              <p:nvPr/>
            </p:nvGrpSpPr>
            <p:grpSpPr bwMode="auto">
              <a:xfrm>
                <a:off x="672" y="541"/>
                <a:ext cx="336" cy="341"/>
                <a:chOff x="1289" y="496"/>
                <a:chExt cx="668" cy="840"/>
              </a:xfrm>
            </p:grpSpPr>
            <p:sp>
              <p:nvSpPr>
                <p:cNvPr id="20518" name="Oval 28">
                  <a:extLst>
                    <a:ext uri="{FF2B5EF4-FFF2-40B4-BE49-F238E27FC236}">
                      <a16:creationId xmlns:a16="http://schemas.microsoft.com/office/drawing/2014/main" id="{B681BFE7-1B6E-48E6-A5A1-0E76F5F9A3ED}"/>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19" name="Oval 29">
                  <a:extLst>
                    <a:ext uri="{FF2B5EF4-FFF2-40B4-BE49-F238E27FC236}">
                      <a16:creationId xmlns:a16="http://schemas.microsoft.com/office/drawing/2014/main" id="{C55B230D-9669-48F0-89A3-D69197B1E8D8}"/>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20" name="Oval 30">
                  <a:extLst>
                    <a:ext uri="{FF2B5EF4-FFF2-40B4-BE49-F238E27FC236}">
                      <a16:creationId xmlns:a16="http://schemas.microsoft.com/office/drawing/2014/main" id="{B6BB8755-AA8D-4F41-8834-84C139B64031}"/>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21" name="Oval 31">
                  <a:extLst>
                    <a:ext uri="{FF2B5EF4-FFF2-40B4-BE49-F238E27FC236}">
                      <a16:creationId xmlns:a16="http://schemas.microsoft.com/office/drawing/2014/main" id="{705A8961-539B-4E69-ABCD-0C4EE35F497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22" name="Oval 32">
                  <a:extLst>
                    <a:ext uri="{FF2B5EF4-FFF2-40B4-BE49-F238E27FC236}">
                      <a16:creationId xmlns:a16="http://schemas.microsoft.com/office/drawing/2014/main" id="{046F5CA5-665B-44F0-9BD9-96D20F30FF63}"/>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20523" name="Text Box 33">
                <a:extLst>
                  <a:ext uri="{FF2B5EF4-FFF2-40B4-BE49-F238E27FC236}">
                    <a16:creationId xmlns:a16="http://schemas.microsoft.com/office/drawing/2014/main" id="{E224A2AD-5703-43CE-8ECC-168D31987AE5}"/>
                  </a:ext>
                </a:extLst>
              </p:cNvPr>
              <p:cNvSpPr txBox="1">
                <a:spLocks noChangeArrowheads="1"/>
              </p:cNvSpPr>
              <p:nvPr/>
            </p:nvSpPr>
            <p:spPr bwMode="gray">
              <a:xfrm>
                <a:off x="672" y="555"/>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3</a:t>
                </a:r>
              </a:p>
            </p:txBody>
          </p:sp>
        </p:grpSp>
      </p:grpSp>
      <p:grpSp>
        <p:nvGrpSpPr>
          <p:cNvPr id="11" name="Group 34">
            <a:extLst>
              <a:ext uri="{FF2B5EF4-FFF2-40B4-BE49-F238E27FC236}">
                <a16:creationId xmlns:a16="http://schemas.microsoft.com/office/drawing/2014/main" id="{D4F0C63D-35EE-4EF8-87B8-5D244D5B35FB}"/>
              </a:ext>
            </a:extLst>
          </p:cNvPr>
          <p:cNvGrpSpPr>
            <a:grpSpLocks/>
          </p:cNvGrpSpPr>
          <p:nvPr/>
        </p:nvGrpSpPr>
        <p:grpSpPr bwMode="auto">
          <a:xfrm>
            <a:off x="8723313" y="613300"/>
            <a:ext cx="2582862" cy="2565399"/>
            <a:chOff x="2987" y="2608"/>
            <a:chExt cx="2629" cy="1616"/>
          </a:xfrm>
        </p:grpSpPr>
        <p:pic>
          <p:nvPicPr>
            <p:cNvPr id="20525" name="Picture 35">
              <a:extLst>
                <a:ext uri="{FF2B5EF4-FFF2-40B4-BE49-F238E27FC236}">
                  <a16:creationId xmlns:a16="http://schemas.microsoft.com/office/drawing/2014/main" id="{B6214720-873B-4013-9C0E-988B076367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01" t="5554" r="3999" b="5554"/>
            <a:stretch>
              <a:fillRect/>
            </a:stretch>
          </p:blipFill>
          <p:spPr bwMode="auto">
            <a:xfrm>
              <a:off x="2988" y="2640"/>
              <a:ext cx="2628" cy="15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0526" name="Group 36">
              <a:extLst>
                <a:ext uri="{FF2B5EF4-FFF2-40B4-BE49-F238E27FC236}">
                  <a16:creationId xmlns:a16="http://schemas.microsoft.com/office/drawing/2014/main" id="{0B00CE3A-6E17-46C5-893A-56B4886574D5}"/>
                </a:ext>
              </a:extLst>
            </p:cNvPr>
            <p:cNvGrpSpPr>
              <a:grpSpLocks/>
            </p:cNvGrpSpPr>
            <p:nvPr/>
          </p:nvGrpSpPr>
          <p:grpSpPr bwMode="auto">
            <a:xfrm>
              <a:off x="2987" y="2608"/>
              <a:ext cx="342" cy="341"/>
              <a:chOff x="668" y="541"/>
              <a:chExt cx="342" cy="341"/>
            </a:xfrm>
          </p:grpSpPr>
          <p:grpSp>
            <p:nvGrpSpPr>
              <p:cNvPr id="20527" name="Group 37">
                <a:extLst>
                  <a:ext uri="{FF2B5EF4-FFF2-40B4-BE49-F238E27FC236}">
                    <a16:creationId xmlns:a16="http://schemas.microsoft.com/office/drawing/2014/main" id="{84863A9A-9EA1-4D03-A865-15FD47B62C19}"/>
                  </a:ext>
                </a:extLst>
              </p:cNvPr>
              <p:cNvGrpSpPr>
                <a:grpSpLocks/>
              </p:cNvGrpSpPr>
              <p:nvPr/>
            </p:nvGrpSpPr>
            <p:grpSpPr bwMode="auto">
              <a:xfrm>
                <a:off x="672" y="541"/>
                <a:ext cx="336" cy="341"/>
                <a:chOff x="1289" y="496"/>
                <a:chExt cx="668" cy="840"/>
              </a:xfrm>
            </p:grpSpPr>
            <p:sp>
              <p:nvSpPr>
                <p:cNvPr id="20528" name="Oval 38">
                  <a:extLst>
                    <a:ext uri="{FF2B5EF4-FFF2-40B4-BE49-F238E27FC236}">
                      <a16:creationId xmlns:a16="http://schemas.microsoft.com/office/drawing/2014/main" id="{CDD4AF7C-F3EF-4EF1-956B-03654ED0004F}"/>
                    </a:ext>
                  </a:extLst>
                </p:cNvPr>
                <p:cNvSpPr>
                  <a:spLocks noChangeArrowheads="1"/>
                </p:cNvSpPr>
                <p:nvPr/>
              </p:nvSpPr>
              <p:spPr bwMode="gray">
                <a:xfrm>
                  <a:off x="1289" y="496"/>
                  <a:ext cx="668"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29" name="Oval 39">
                  <a:extLst>
                    <a:ext uri="{FF2B5EF4-FFF2-40B4-BE49-F238E27FC236}">
                      <a16:creationId xmlns:a16="http://schemas.microsoft.com/office/drawing/2014/main" id="{77B7BC16-89E3-4067-8D6F-D47F4A7F1220}"/>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30" name="Oval 40">
                  <a:extLst>
                    <a:ext uri="{FF2B5EF4-FFF2-40B4-BE49-F238E27FC236}">
                      <a16:creationId xmlns:a16="http://schemas.microsoft.com/office/drawing/2014/main" id="{7DE2E5ED-8FCD-469D-947D-2A8CDFF52F97}"/>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31" name="Oval 41">
                  <a:extLst>
                    <a:ext uri="{FF2B5EF4-FFF2-40B4-BE49-F238E27FC236}">
                      <a16:creationId xmlns:a16="http://schemas.microsoft.com/office/drawing/2014/main" id="{D644960A-EF67-49FB-98D2-8B0D6850D0E3}"/>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sp>
              <p:nvSpPr>
                <p:cNvPr id="20532" name="Oval 42">
                  <a:extLst>
                    <a:ext uri="{FF2B5EF4-FFF2-40B4-BE49-F238E27FC236}">
                      <a16:creationId xmlns:a16="http://schemas.microsoft.com/office/drawing/2014/main" id="{027FF46A-5931-448E-BEB9-7732D07ED42C}"/>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n-US" altLang="en-US"/>
                </a:p>
              </p:txBody>
            </p:sp>
          </p:grpSp>
          <p:sp>
            <p:nvSpPr>
              <p:cNvPr id="20533" name="Text Box 43">
                <a:extLst>
                  <a:ext uri="{FF2B5EF4-FFF2-40B4-BE49-F238E27FC236}">
                    <a16:creationId xmlns:a16="http://schemas.microsoft.com/office/drawing/2014/main" id="{232D27ED-043A-4C3B-BE6B-DC42CB083015}"/>
                  </a:ext>
                </a:extLst>
              </p:cNvPr>
              <p:cNvSpPr txBox="1">
                <a:spLocks noChangeArrowheads="1"/>
              </p:cNvSpPr>
              <p:nvPr/>
            </p:nvSpPr>
            <p:spPr bwMode="gray">
              <a:xfrm>
                <a:off x="668" y="555"/>
                <a:ext cx="3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n-US" altLang="en-US" sz="2400" b="1">
                    <a:solidFill>
                      <a:srgbClr val="CC0000"/>
                    </a:solidFill>
                    <a:latin typeface="Times New Roman" panose="02020603050405020304" pitchFamily="18" charset="0"/>
                  </a:rPr>
                  <a:t>4</a:t>
                </a:r>
              </a:p>
            </p:txBody>
          </p:sp>
        </p:grpSp>
      </p:grpSp>
      <p:sp>
        <p:nvSpPr>
          <p:cNvPr id="20534" name="WordArt 54">
            <a:extLst>
              <a:ext uri="{FF2B5EF4-FFF2-40B4-BE49-F238E27FC236}">
                <a16:creationId xmlns:a16="http://schemas.microsoft.com/office/drawing/2014/main" id="{874DA93F-1809-4DAD-BC18-CE5A09A5A2AE}"/>
              </a:ext>
            </a:extLst>
          </p:cNvPr>
          <p:cNvSpPr>
            <a:spLocks noChangeArrowheads="1" noChangeShapeType="1" noTextEdit="1"/>
          </p:cNvSpPr>
          <p:nvPr/>
        </p:nvSpPr>
        <p:spPr bwMode="auto">
          <a:xfrm>
            <a:off x="546073" y="252412"/>
            <a:ext cx="4752975" cy="37168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THI KỂ CHUYỆN </a:t>
            </a:r>
          </a:p>
        </p:txBody>
      </p:sp>
    </p:spTree>
    <p:extLst>
      <p:ext uri="{BB962C8B-B14F-4D97-AF65-F5344CB8AC3E}">
        <p14:creationId xmlns:p14="http://schemas.microsoft.com/office/powerpoint/2010/main" val="10531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34"/>
                                        </p:tgtEl>
                                        <p:attrNameLst>
                                          <p:attrName>style.visibility</p:attrName>
                                        </p:attrNameLst>
                                      </p:cBhvr>
                                      <p:to>
                                        <p:strVal val="visible"/>
                                      </p:to>
                                    </p:set>
                                    <p:anim calcmode="lin" valueType="num">
                                      <p:cBhvr additive="base">
                                        <p:cTn id="7" dur="500" fill="hold"/>
                                        <p:tgtEl>
                                          <p:spTgt spid="20534"/>
                                        </p:tgtEl>
                                        <p:attrNameLst>
                                          <p:attrName>ppt_x</p:attrName>
                                        </p:attrNameLst>
                                      </p:cBhvr>
                                      <p:tavLst>
                                        <p:tav tm="0">
                                          <p:val>
                                            <p:strVal val="#ppt_x"/>
                                          </p:val>
                                        </p:tav>
                                        <p:tav tm="100000">
                                          <p:val>
                                            <p:strVal val="#ppt_x"/>
                                          </p:val>
                                        </p:tav>
                                      </p:tavLst>
                                    </p:anim>
                                    <p:anim calcmode="lin" valueType="num">
                                      <p:cBhvr additive="base">
                                        <p:cTn id="8" dur="500" fill="hold"/>
                                        <p:tgtEl>
                                          <p:spTgt spid="20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G_256"/>
          <p:cNvPicPr>
            <a:picLocks noGrp="1" noChangeAspect="1"/>
          </p:cNvPicPr>
          <p:nvPr>
            <p:ph idx="1"/>
          </p:nvPr>
        </p:nvPicPr>
        <p:blipFill>
          <a:blip r:embed="rId3"/>
          <a:stretch>
            <a:fillRect/>
          </a:stretch>
        </p:blipFill>
        <p:spPr>
          <a:xfrm>
            <a:off x="0" y="0"/>
            <a:ext cx="12192000" cy="6859270"/>
          </a:xfrm>
          <a:prstGeom prst="rect">
            <a:avLst/>
          </a:prstGeom>
          <a:noFill/>
          <a:ln w="9525">
            <a:noFill/>
          </a:ln>
        </p:spPr>
      </p:pic>
      <p:sp>
        <p:nvSpPr>
          <p:cNvPr id="8" name="7-Point Star 7"/>
          <p:cNvSpPr/>
          <p:nvPr/>
        </p:nvSpPr>
        <p:spPr>
          <a:xfrm>
            <a:off x="3572510" y="1640840"/>
            <a:ext cx="5046980" cy="1793875"/>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sym typeface="+mn-ea"/>
              </a:rPr>
              <a:t>Dặn dò</a:t>
            </a:r>
            <a:endParaRPr lang="en-US" sz="5400"/>
          </a:p>
        </p:txBody>
      </p:sp>
      <p:sp>
        <p:nvSpPr>
          <p:cNvPr id="9" name="Heart 8"/>
          <p:cNvSpPr/>
          <p:nvPr/>
        </p:nvSpPr>
        <p:spPr>
          <a:xfrm>
            <a:off x="3745547" y="943693"/>
            <a:ext cx="4700905" cy="4008120"/>
          </a:xfrm>
          <a:prstGeom prst="heart">
            <a:avLst/>
          </a:prstGeom>
          <a:solidFill>
            <a:srgbClr val="FE3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giỏi</a:t>
            </a:r>
            <a:endParaRPr lang="en-US" sz="3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19491">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5" presetClass="exit" presetSubtype="10" fill="hold" grpId="0" nodeType="withEffect">
                                  <p:stCondLst>
                                    <p:cond delay="0"/>
                                  </p:stCondLst>
                                  <p:childTnLst>
                                    <p:animEffect transition="out" filter="checkerboard(across)">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BE44D7-79CD-4591-B0FA-0834204265BF}"/>
              </a:ext>
            </a:extLst>
          </p:cNvPr>
          <p:cNvPicPr>
            <a:picLocks noChangeAspect="1"/>
          </p:cNvPicPr>
          <p:nvPr/>
        </p:nvPicPr>
        <p:blipFill>
          <a:blip r:embed="rId2"/>
          <a:stretch>
            <a:fillRect/>
          </a:stretch>
        </p:blipFill>
        <p:spPr>
          <a:xfrm>
            <a:off x="66843" y="0"/>
            <a:ext cx="5695949" cy="6229350"/>
          </a:xfrm>
          <a:prstGeom prst="rect">
            <a:avLst/>
          </a:prstGeom>
        </p:spPr>
      </p:pic>
      <p:pic>
        <p:nvPicPr>
          <p:cNvPr id="3" name="Picture 2">
            <a:extLst>
              <a:ext uri="{FF2B5EF4-FFF2-40B4-BE49-F238E27FC236}">
                <a16:creationId xmlns:a16="http://schemas.microsoft.com/office/drawing/2014/main" id="{FA771782-818A-422B-AAA2-257924E35AB8}"/>
              </a:ext>
            </a:extLst>
          </p:cNvPr>
          <p:cNvPicPr>
            <a:picLocks noChangeAspect="1"/>
          </p:cNvPicPr>
          <p:nvPr/>
        </p:nvPicPr>
        <p:blipFill>
          <a:blip r:embed="rId3"/>
          <a:stretch>
            <a:fillRect/>
          </a:stretch>
        </p:blipFill>
        <p:spPr>
          <a:xfrm>
            <a:off x="6678351" y="4563590"/>
            <a:ext cx="5446806" cy="2358020"/>
          </a:xfrm>
          <a:prstGeom prst="rect">
            <a:avLst/>
          </a:prstGeom>
        </p:spPr>
      </p:pic>
      <p:pic>
        <p:nvPicPr>
          <p:cNvPr id="5" name="Picture 4">
            <a:extLst>
              <a:ext uri="{FF2B5EF4-FFF2-40B4-BE49-F238E27FC236}">
                <a16:creationId xmlns:a16="http://schemas.microsoft.com/office/drawing/2014/main" id="{9E0E9615-3DA4-49CA-BCC7-BB53F2C410A6}"/>
              </a:ext>
            </a:extLst>
          </p:cNvPr>
          <p:cNvPicPr>
            <a:picLocks noChangeAspect="1"/>
          </p:cNvPicPr>
          <p:nvPr/>
        </p:nvPicPr>
        <p:blipFill>
          <a:blip r:embed="rId4"/>
          <a:stretch>
            <a:fillRect/>
          </a:stretch>
        </p:blipFill>
        <p:spPr>
          <a:xfrm>
            <a:off x="6096000" y="0"/>
            <a:ext cx="6096000" cy="4499980"/>
          </a:xfrm>
          <a:prstGeom prst="rect">
            <a:avLst/>
          </a:prstGeom>
        </p:spPr>
      </p:pic>
    </p:spTree>
    <p:extLst>
      <p:ext uri="{BB962C8B-B14F-4D97-AF65-F5344CB8AC3E}">
        <p14:creationId xmlns:p14="http://schemas.microsoft.com/office/powerpoint/2010/main" val="3104468403"/>
      </p:ext>
    </p:extLst>
  </p:cSld>
  <p:clrMapOvr>
    <a:masterClrMapping/>
  </p:clrMapOvr>
  <mc:AlternateContent xmlns:mc="http://schemas.openxmlformats.org/markup-compatibility/2006">
    <mc:Choice xmlns:p14="http://schemas.microsoft.com/office/powerpoint/2010/main" Requires="p14">
      <p:transition spd="slow" p14:dur="2000" advTm="86039"/>
    </mc:Choice>
    <mc:Fallback>
      <p:transition spd="slow" advTm="860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59BB6D-68C2-436A-BC36-2F1C0444592A}"/>
              </a:ext>
            </a:extLst>
          </p:cNvPr>
          <p:cNvSpPr txBox="1"/>
          <p:nvPr/>
        </p:nvSpPr>
        <p:spPr>
          <a:xfrm>
            <a:off x="95250" y="38100"/>
            <a:ext cx="12039600" cy="6894195"/>
          </a:xfrm>
          <a:prstGeom prst="rect">
            <a:avLst/>
          </a:prstGeom>
          <a:noFill/>
        </p:spPr>
        <p:txBody>
          <a:bodyPr wrap="square">
            <a:spAutoFit/>
          </a:bodyPr>
          <a:lstStyle/>
          <a:p>
            <a:pPr algn="ctr"/>
            <a:r>
              <a:rPr lang="vi-VN" sz="2600" b="1" dirty="0">
                <a:solidFill>
                  <a:srgbClr val="FF0000"/>
                </a:solidFill>
                <a:latin typeface="Times New Roman" panose="02020603050405020304" pitchFamily="18" charset="0"/>
              </a:rPr>
              <a:t>Bài tập làm văn</a:t>
            </a:r>
            <a:r>
              <a:rPr lang="en-GB" sz="2600" b="1" dirty="0">
                <a:solidFill>
                  <a:srgbClr val="FF0000"/>
                </a:solidFill>
                <a:latin typeface="Times New Roman" panose="02020603050405020304" pitchFamily="18" charset="0"/>
              </a:rPr>
              <a:t>                         </a:t>
            </a:r>
            <a:endParaRPr lang="en-US" sz="2600" b="1" dirty="0">
              <a:solidFill>
                <a:srgbClr val="FF0000"/>
              </a:solidFill>
              <a:latin typeface="Calibri Light" panose="020F0302020204030204"/>
            </a:endParaRPr>
          </a:p>
          <a:p>
            <a:r>
              <a:rPr lang="en-US" sz="2600" b="1" dirty="0">
                <a:solidFill>
                  <a:srgbClr val="FF0000"/>
                </a:solidFill>
                <a:latin typeface="Calibri Light" panose="020F0302020204030204"/>
              </a:rPr>
              <a:t>     </a:t>
            </a:r>
            <a:r>
              <a:rPr lang="vi-VN" sz="2600" dirty="0">
                <a:solidFill>
                  <a:srgbClr val="FF0000"/>
                </a:solidFill>
                <a:latin typeface="Times New Roman" panose="02020603050405020304" pitchFamily="18" charset="0"/>
              </a:rPr>
              <a:t>1.</a:t>
            </a:r>
            <a:r>
              <a:rPr lang="vi-VN" sz="2600" dirty="0">
                <a:solidFill>
                  <a:prstClr val="black"/>
                </a:solidFill>
                <a:latin typeface="Times New Roman" panose="02020603050405020304" pitchFamily="18" charset="0"/>
              </a:rPr>
              <a:t> Có lần, cô giáo ra cho chúng tôi một đề văn ở lớp:“Em đã làm gì để giúp đỡ mẹ?”</a:t>
            </a:r>
          </a:p>
          <a:p>
            <a:r>
              <a:rPr lang="en-US" sz="2600" dirty="0">
                <a:solidFill>
                  <a:prstClr val="black"/>
                </a:solidFill>
                <a:latin typeface="Calibri Light" panose="020F0302020204030204"/>
              </a:rPr>
              <a:t>     </a:t>
            </a:r>
            <a:r>
              <a:rPr lang="vi-VN" sz="2600" dirty="0">
                <a:solidFill>
                  <a:prstClr val="black"/>
                </a:solidFill>
                <a:latin typeface="Times New Roman" panose="02020603050405020304" pitchFamily="18" charset="0"/>
              </a:rPr>
              <a:t>Tôi loay hoay mất một lúc, rồi cầm bút và bắt đầu viết: “Em đã nhiều lần giúp đỡ mẹ. Em quét nhà và r</a:t>
            </a:r>
            <a:r>
              <a:rPr lang="en-GB" sz="2600" dirty="0">
                <a:solidFill>
                  <a:prstClr val="black"/>
                </a:solidFill>
                <a:latin typeface="Times New Roman" panose="02020603050405020304" pitchFamily="18" charset="0"/>
                <a:cs typeface="Times New Roman" panose="02020603050405020304" pitchFamily="18" charset="0"/>
              </a:rPr>
              <a:t>ử</a:t>
            </a:r>
            <a:r>
              <a:rPr lang="vi-VN" sz="2600" dirty="0">
                <a:solidFill>
                  <a:prstClr val="black"/>
                </a:solidFill>
                <a:latin typeface="Times New Roman" panose="02020603050405020304" pitchFamily="18" charset="0"/>
              </a:rPr>
              <a:t>a bát đĩa. Đôi khi, em giặt khăn mùi soa.” </a:t>
            </a:r>
          </a:p>
          <a:p>
            <a:r>
              <a:rPr lang="en-US" sz="2600" dirty="0">
                <a:solidFill>
                  <a:prstClr val="black"/>
                </a:solidFill>
                <a:latin typeface="Calibri Light" panose="020F0302020204030204"/>
              </a:rPr>
              <a:t>     </a:t>
            </a:r>
            <a:r>
              <a:rPr lang="vi-VN" sz="2600" dirty="0">
                <a:solidFill>
                  <a:srgbClr val="FF0000"/>
                </a:solidFill>
                <a:latin typeface="Times New Roman" panose="02020603050405020304" pitchFamily="18" charset="0"/>
              </a:rPr>
              <a:t>2.</a:t>
            </a:r>
            <a:r>
              <a:rPr lang="vi-VN" sz="2600" dirty="0">
                <a:solidFill>
                  <a:prstClr val="black"/>
                </a:solidFill>
                <a:latin typeface="Times New Roman" panose="02020603050405020304" pitchFamily="18" charset="0"/>
              </a:rPr>
              <a:t> Đến đây, tôi bỗng thấy bí. Quả thật, ở nhà, mẹ thường làm mọi việc. Thỉnh thoảng, mẹ bận, định bảo tôi giúp việc này việc kia, nhưng thấy tôi đang học, mẹ lại thôi.</a:t>
            </a:r>
          </a:p>
          <a:p>
            <a:r>
              <a:rPr lang="en-US" sz="2600" dirty="0">
                <a:solidFill>
                  <a:prstClr val="black"/>
                </a:solidFill>
                <a:latin typeface="Calibri Light" panose="020F0302020204030204"/>
              </a:rPr>
              <a:t>     </a:t>
            </a:r>
            <a:r>
              <a:rPr lang="vi-VN" sz="2600" dirty="0">
                <a:solidFill>
                  <a:prstClr val="black"/>
                </a:solidFill>
                <a:latin typeface="Times New Roman" panose="02020603050405020304" pitchFamily="18" charset="0"/>
              </a:rPr>
              <a:t>Tôi nhìn sang Liu-xi-a, thấy bạn ấy đang viết lia lịa. Thế là tôi bỗng nhớ có lần tôi giặt bít tất của mình, bèn viết thêm: “Em còn giặt bít tất.”   </a:t>
            </a:r>
          </a:p>
          <a:p>
            <a:r>
              <a:rPr lang="en-US" sz="2600" dirty="0">
                <a:solidFill>
                  <a:srgbClr val="FF0000"/>
                </a:solidFill>
                <a:latin typeface="Calibri Light" panose="020F0302020204030204"/>
              </a:rPr>
              <a:t>     </a:t>
            </a:r>
            <a:r>
              <a:rPr lang="vi-VN" sz="2600" dirty="0">
                <a:solidFill>
                  <a:srgbClr val="FF0000"/>
                </a:solidFill>
                <a:latin typeface="Times New Roman" panose="02020603050405020304" pitchFamily="18" charset="0"/>
              </a:rPr>
              <a:t>3.</a:t>
            </a:r>
            <a:r>
              <a:rPr lang="vi-VN" sz="2600" dirty="0">
                <a:solidFill>
                  <a:prstClr val="black"/>
                </a:solidFill>
                <a:latin typeface="Times New Roman" panose="02020603050405020304" pitchFamily="18" charset="0"/>
              </a:rPr>
              <a:t> Nhưng chẳng lẽ lại nộp một bài văn ngắn ngủn như thế này? Tôi nhìn xung quanh, mọi người vẫn viết. Lạ thật, các bạn viết gì mà nhiều thế? Tôi cố nghĩ, rồi viết tiếp: “Em giặt cả áo lót, áo sơ mi và quần.”</a:t>
            </a:r>
            <a:r>
              <a:rPr lang="en-US" sz="2600" dirty="0">
                <a:solidFill>
                  <a:prstClr val="black"/>
                </a:solidFill>
                <a:latin typeface="Calibri Light" panose="020F0302020204030204"/>
              </a:rPr>
              <a:t> </a:t>
            </a:r>
            <a:r>
              <a:rPr lang="vi-VN" sz="2600" dirty="0">
                <a:solidFill>
                  <a:prstClr val="black"/>
                </a:solidFill>
                <a:latin typeface="Times New Roman" panose="02020603050405020304" pitchFamily="18" charset="0"/>
              </a:rPr>
              <a:t>Cuối cùng, tôi cũng kết thúc bài văn của mình: “Em muốn giúp mẹ nhiều việc hơn, để mẹ đỡ vất vả.”</a:t>
            </a:r>
          </a:p>
          <a:p>
            <a:r>
              <a:rPr lang="vi-VN" sz="2600" dirty="0">
                <a:solidFill>
                  <a:prstClr val="black"/>
                </a:solidFill>
                <a:latin typeface="Times New Roman" panose="02020603050405020304" pitchFamily="18" charset="0"/>
              </a:rPr>
              <a:t> </a:t>
            </a:r>
            <a:r>
              <a:rPr lang="en-US" sz="2600" dirty="0">
                <a:solidFill>
                  <a:prstClr val="black"/>
                </a:solidFill>
                <a:latin typeface="Calibri Light" panose="020F0302020204030204"/>
              </a:rPr>
              <a:t>     </a:t>
            </a:r>
            <a:r>
              <a:rPr lang="vi-VN" sz="2600" dirty="0">
                <a:solidFill>
                  <a:srgbClr val="FF0000"/>
                </a:solidFill>
                <a:latin typeface="Times New Roman" panose="02020603050405020304" pitchFamily="18" charset="0"/>
              </a:rPr>
              <a:t>4.</a:t>
            </a:r>
            <a:r>
              <a:rPr lang="vi-VN" sz="2600" dirty="0">
                <a:solidFill>
                  <a:prstClr val="black"/>
                </a:solidFill>
                <a:latin typeface="Times New Roman" panose="02020603050405020304" pitchFamily="18" charset="0"/>
              </a:rPr>
              <a:t> Mấy hôm sau, sáng chủ nhật, mẹ bảo tôi:</a:t>
            </a:r>
          </a:p>
          <a:p>
            <a:r>
              <a:rPr lang="vi-VN" sz="2600" dirty="0">
                <a:solidFill>
                  <a:prstClr val="black"/>
                </a:solidFill>
                <a:latin typeface="Times New Roman" panose="02020603050405020304" pitchFamily="18" charset="0"/>
              </a:rPr>
              <a:t>     - Cô-li-a này! Hôm nay con giặt áo sơ mi và quần áo lót đi nhé!</a:t>
            </a:r>
          </a:p>
          <a:p>
            <a:r>
              <a:rPr lang="vi-VN" sz="2600" dirty="0">
                <a:solidFill>
                  <a:prstClr val="black"/>
                </a:solidFill>
                <a:latin typeface="Times New Roman" panose="02020603050405020304" pitchFamily="18" charset="0"/>
              </a:rPr>
              <a:t>     Tôi tròn xoe mắt. Nhưng rồi tôi vui vẻ nhận lời, vì đó là việc làm mà tôi đã nói trong bài tập làm văn.</a:t>
            </a:r>
          </a:p>
          <a:p>
            <a:pPr algn="r"/>
            <a:r>
              <a:rPr lang="vi-VN" sz="2600" dirty="0">
                <a:solidFill>
                  <a:prstClr val="black"/>
                </a:solidFill>
                <a:latin typeface="Times New Roman" panose="02020603050405020304" pitchFamily="18" charset="0"/>
              </a:rPr>
              <a:t>                                       </a:t>
            </a:r>
            <a:r>
              <a:rPr lang="vi-VN" sz="2600" i="1" dirty="0">
                <a:solidFill>
                  <a:prstClr val="black"/>
                </a:solidFill>
                <a:latin typeface="Times New Roman" panose="02020603050405020304" pitchFamily="18" charset="0"/>
              </a:rPr>
              <a:t>Theo Pi-vô-na-rô-va</a:t>
            </a:r>
          </a:p>
        </p:txBody>
      </p:sp>
    </p:spTree>
    <p:extLst>
      <p:ext uri="{BB962C8B-B14F-4D97-AF65-F5344CB8AC3E}">
        <p14:creationId xmlns:p14="http://schemas.microsoft.com/office/powerpoint/2010/main" val="166099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1447800" y="533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LUYỆN ĐỌC</a:t>
            </a:r>
          </a:p>
        </p:txBody>
      </p:sp>
      <p:pic>
        <p:nvPicPr>
          <p:cNvPr id="10243"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490664" y="2654300"/>
            <a:ext cx="9144001"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s 12"/>
          <p:cNvSpPr/>
          <p:nvPr/>
        </p:nvSpPr>
        <p:spPr>
          <a:xfrm>
            <a:off x="2285999" y="2238802"/>
            <a:ext cx="7242313" cy="830997"/>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1</a:t>
            </a:r>
          </a:p>
        </p:txBody>
      </p:sp>
    </p:spTree>
    <p:extLst>
      <p:ext uri="{BB962C8B-B14F-4D97-AF65-F5344CB8AC3E}">
        <p14:creationId xmlns:p14="http://schemas.microsoft.com/office/powerpoint/2010/main" val="107054334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100012" y="1582750"/>
            <a:ext cx="11991975" cy="4929493"/>
            <a:chOff x="0" y="1123950"/>
            <a:chExt cx="11991975" cy="4929493"/>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0" y="1123950"/>
              <a:ext cx="11991975" cy="4929493"/>
            </a:xfrm>
            <a:prstGeom prst="roundRect">
              <a:avLst/>
            </a:prstGeom>
            <a:solidFill>
              <a:schemeClr val="accent6">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42900" y="1373312"/>
              <a:ext cx="11334750" cy="4493538"/>
            </a:xfrm>
            <a:prstGeom prst="rect">
              <a:avLst/>
            </a:prstGeom>
            <a:ln w="38100">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400" b="1" dirty="0">
                  <a:latin typeface="Times New Roman" panose="02020603050405020304" pitchFamily="18" charset="0"/>
                  <a:cs typeface="Times New Roman" panose="02020603050405020304" pitchFamily="18" charset="0"/>
                </a:rPr>
                <a:t>	1. Có lần, cô giáo ra cho chúng tôi một đề văn ở lớp: “Em đã làm gì để giúp đỡ mẹ?”</a:t>
              </a:r>
            </a:p>
            <a:p>
              <a:pPr>
                <a:spcBef>
                  <a:spcPct val="50000"/>
                </a:spcBef>
              </a:pPr>
              <a:r>
                <a:rPr lang="en-US" altLang="en-US" sz="4400" b="1" dirty="0">
                  <a:latin typeface="Times New Roman" panose="02020603050405020304" pitchFamily="18" charset="0"/>
                  <a:cs typeface="Times New Roman" panose="02020603050405020304" pitchFamily="18" charset="0"/>
                </a:rPr>
                <a:t>       Tôi loay hoay mất một lúc, rồi cầm bút và bắt đầu viết: “Em đã nhiều lần giúp đỡ mẹ. Em quét nhà và rửa bát đĩa. Đôi khi, em giặt khăn mùi soa.”</a:t>
              </a:r>
            </a:p>
          </p:txBody>
        </p:sp>
      </p:grpSp>
      <p:sp>
        <p:nvSpPr>
          <p:cNvPr id="8" name="TextBox 7">
            <a:extLst>
              <a:ext uri="{FF2B5EF4-FFF2-40B4-BE49-F238E27FC236}">
                <a16:creationId xmlns:a16="http://schemas.microsoft.com/office/drawing/2014/main" id="{66347C31-F520-45D0-9249-FD833CDE547D}"/>
              </a:ext>
            </a:extLst>
          </p:cNvPr>
          <p:cNvSpPr txBox="1"/>
          <p:nvPr/>
        </p:nvSpPr>
        <p:spPr>
          <a:xfrm>
            <a:off x="3219450" y="472827"/>
            <a:ext cx="6096000" cy="923330"/>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Bài tập làm văn</a:t>
            </a:r>
          </a:p>
        </p:txBody>
      </p:sp>
    </p:spTree>
    <p:extLst>
      <p:ext uri="{BB962C8B-B14F-4D97-AF65-F5344CB8AC3E}">
        <p14:creationId xmlns:p14="http://schemas.microsoft.com/office/powerpoint/2010/main" val="210027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A6893F7F-26FB-4C5E-B26B-BA04C2E5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7" name="Group 6">
            <a:extLst>
              <a:ext uri="{FF2B5EF4-FFF2-40B4-BE49-F238E27FC236}">
                <a16:creationId xmlns:a16="http://schemas.microsoft.com/office/drawing/2014/main" id="{2A891DDC-F7C4-46D3-8538-DE93E7F3B0C1}"/>
              </a:ext>
            </a:extLst>
          </p:cNvPr>
          <p:cNvGrpSpPr/>
          <p:nvPr/>
        </p:nvGrpSpPr>
        <p:grpSpPr>
          <a:xfrm>
            <a:off x="85725" y="323850"/>
            <a:ext cx="11991975" cy="6343650"/>
            <a:chOff x="0" y="1123950"/>
            <a:chExt cx="11991975" cy="6343650"/>
          </a:xfrm>
        </p:grpSpPr>
        <p:sp>
          <p:nvSpPr>
            <p:cNvPr id="6" name="Rectangle: Rounded Corners 5">
              <a:extLst>
                <a:ext uri="{FF2B5EF4-FFF2-40B4-BE49-F238E27FC236}">
                  <a16:creationId xmlns:a16="http://schemas.microsoft.com/office/drawing/2014/main" id="{CBE7CE47-22DD-47C3-8A08-7FA57BF79A4F}"/>
                </a:ext>
              </a:extLst>
            </p:cNvPr>
            <p:cNvSpPr/>
            <p:nvPr/>
          </p:nvSpPr>
          <p:spPr>
            <a:xfrm>
              <a:off x="0" y="1123950"/>
              <a:ext cx="11991975" cy="6343650"/>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2A26-F35A-4076-A12A-CE766BCFD8F0}"/>
                </a:ext>
              </a:extLst>
            </p:cNvPr>
            <p:cNvSpPr txBox="1"/>
            <p:nvPr/>
          </p:nvSpPr>
          <p:spPr>
            <a:xfrm>
              <a:off x="342900" y="1373312"/>
              <a:ext cx="11334750" cy="5847755"/>
            </a:xfrm>
            <a:prstGeom prst="rect">
              <a:avLst/>
            </a:prstGeom>
            <a:ln w="38100">
              <a:solidFill>
                <a:srgbClr val="00B0F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4400" b="1" dirty="0">
                  <a:latin typeface="Times New Roman" panose="02020603050405020304" pitchFamily="18" charset="0"/>
                  <a:cs typeface="Times New Roman" panose="02020603050405020304" pitchFamily="18" charset="0"/>
                </a:rPr>
                <a:t>	2. Đến đây, tôi bỗng thấy bí. Quả thật, ở nhà, mẹ thường làm mọi việc. Thỉnh thoảng, mẹ bận, định bảo tôi giúp việc này việc kia, nhưng thấy tôi đang học, mẹ lại thôi.</a:t>
              </a:r>
            </a:p>
            <a:p>
              <a:pPr>
                <a:spcBef>
                  <a:spcPct val="50000"/>
                </a:spcBef>
              </a:pPr>
              <a:r>
                <a:rPr lang="en-US" altLang="en-US" sz="4400" b="1" dirty="0">
                  <a:latin typeface="Times New Roman" panose="02020603050405020304" pitchFamily="18" charset="0"/>
                  <a:cs typeface="Times New Roman" panose="02020603050405020304" pitchFamily="18" charset="0"/>
                </a:rPr>
                <a:t>     Tôi nhìn sang Liu-xi-a, thấy bạn ấy đang viết lia lịa. Thế là tôi bỗng nhớ có lần tôi giặt bít tất của mình, bèn viết thêm: “Em còn giặt bít tất.”   </a:t>
              </a:r>
              <a:endParaRPr lang="en-US" sz="4400" dirty="0"/>
            </a:p>
          </p:txBody>
        </p:sp>
      </p:grpSp>
    </p:spTree>
    <p:extLst>
      <p:ext uri="{BB962C8B-B14F-4D97-AF65-F5344CB8AC3E}">
        <p14:creationId xmlns:p14="http://schemas.microsoft.com/office/powerpoint/2010/main" val="3182183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30.5|28.7|17"/>
</p:tagLst>
</file>

<file path=ppt/tags/tag10.xml><?xml version="1.0" encoding="utf-8"?>
<p:tagLst xmlns:a="http://schemas.openxmlformats.org/drawingml/2006/main" xmlns:r="http://schemas.openxmlformats.org/officeDocument/2006/relationships" xmlns:p="http://schemas.openxmlformats.org/presentationml/2006/main">
  <p:tag name="TIMING" val="|4.6"/>
</p:tagLst>
</file>

<file path=ppt/tags/tag11.xml><?xml version="1.0" encoding="utf-8"?>
<p:tagLst xmlns:a="http://schemas.openxmlformats.org/drawingml/2006/main" xmlns:r="http://schemas.openxmlformats.org/officeDocument/2006/relationships" xmlns:p="http://schemas.openxmlformats.org/presentationml/2006/main">
  <p:tag name="TIMING" val="|20.8"/>
</p:tagLst>
</file>

<file path=ppt/tags/tag12.xml><?xml version="1.0" encoding="utf-8"?>
<p:tagLst xmlns:a="http://schemas.openxmlformats.org/drawingml/2006/main" xmlns:r="http://schemas.openxmlformats.org/officeDocument/2006/relationships" xmlns:p="http://schemas.openxmlformats.org/presentationml/2006/main">
  <p:tag name="TIMING" val="|21.7"/>
</p:tagLst>
</file>

<file path=ppt/tags/tag13.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80.4|1.9|1.7|1.7|1.5|1.9"/>
</p:tagLst>
</file>

<file path=ppt/tags/tag3.xml><?xml version="1.0" encoding="utf-8"?>
<p:tagLst xmlns:a="http://schemas.openxmlformats.org/drawingml/2006/main" xmlns:r="http://schemas.openxmlformats.org/officeDocument/2006/relationships" xmlns:p="http://schemas.openxmlformats.org/presentationml/2006/main">
  <p:tag name="TIMING" val="|5.7|3.2"/>
</p:tagLst>
</file>

<file path=ppt/tags/tag4.xml><?xml version="1.0" encoding="utf-8"?>
<p:tagLst xmlns:a="http://schemas.openxmlformats.org/drawingml/2006/main" xmlns:r="http://schemas.openxmlformats.org/officeDocument/2006/relationships" xmlns:p="http://schemas.openxmlformats.org/presentationml/2006/main">
  <p:tag name="TIMING" val="|2.5"/>
</p:tagLst>
</file>

<file path=ppt/tags/tag5.xml><?xml version="1.0" encoding="utf-8"?>
<p:tagLst xmlns:a="http://schemas.openxmlformats.org/drawingml/2006/main" xmlns:r="http://schemas.openxmlformats.org/officeDocument/2006/relationships" xmlns:p="http://schemas.openxmlformats.org/presentationml/2006/main">
  <p:tag name="TIMING" val="|12.8|5|13.5"/>
</p:tagLst>
</file>

<file path=ppt/tags/tag6.xml><?xml version="1.0" encoding="utf-8"?>
<p:tagLst xmlns:a="http://schemas.openxmlformats.org/drawingml/2006/main" xmlns:r="http://schemas.openxmlformats.org/officeDocument/2006/relationships" xmlns:p="http://schemas.openxmlformats.org/presentationml/2006/main">
  <p:tag name="TIMING" val="|8|19.3"/>
</p:tagLst>
</file>

<file path=ppt/tags/tag7.xml><?xml version="1.0" encoding="utf-8"?>
<p:tagLst xmlns:a="http://schemas.openxmlformats.org/drawingml/2006/main" xmlns:r="http://schemas.openxmlformats.org/officeDocument/2006/relationships" xmlns:p="http://schemas.openxmlformats.org/presentationml/2006/main">
  <p:tag name="TIMING" val="|15.2"/>
</p:tagLst>
</file>

<file path=ppt/tags/tag8.xml><?xml version="1.0" encoding="utf-8"?>
<p:tagLst xmlns:a="http://schemas.openxmlformats.org/drawingml/2006/main" xmlns:r="http://schemas.openxmlformats.org/officeDocument/2006/relationships" xmlns:p="http://schemas.openxmlformats.org/presentationml/2006/main">
  <p:tag name="TIMING" val="|19.3"/>
</p:tagLst>
</file>

<file path=ppt/tags/tag9.xml><?xml version="1.0" encoding="utf-8"?>
<p:tagLst xmlns:a="http://schemas.openxmlformats.org/drawingml/2006/main" xmlns:r="http://schemas.openxmlformats.org/officeDocument/2006/relationships" xmlns:p="http://schemas.openxmlformats.org/presentationml/2006/main">
  <p:tag name="TIMING" val="|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1905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rgbClr val="00FFFF"/>
        </a:solidFill>
        <a:ln w="1905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2234</Words>
  <Application>Microsoft Office PowerPoint</Application>
  <PresentationFormat>Widescreen</PresentationFormat>
  <Paragraphs>162</Paragraphs>
  <Slides>46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Calibri</vt:lpstr>
      <vt:lpstr>Calibri Light</vt:lpstr>
      <vt:lpstr>HP001 4 hàng</vt:lpstr>
      <vt:lpstr>Tahoma</vt:lpstr>
      <vt:lpstr>Times New Roman</vt:lpstr>
      <vt:lpstr>UTM Avo</vt:lpstr>
      <vt:lpstr>Wingdings</vt:lpstr>
      <vt:lpstr>Office Theme</vt:lpstr>
      <vt:lpstr>Textured</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đọc giúp em hiểu được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hj</dc:creator>
  <cp:lastModifiedBy>Lê Bích Mai</cp:lastModifiedBy>
  <cp:revision>126</cp:revision>
  <dcterms:created xsi:type="dcterms:W3CDTF">2021-09-04T15:17:00Z</dcterms:created>
  <dcterms:modified xsi:type="dcterms:W3CDTF">2021-10-11T03:20:54Z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C0933E6EF56F4E5080595140CA80C6E4</vt:lpwstr>
  </property>
  <property fmtid="{D5CDD505-2E9C-101B-9397-08002B2CF9AE}" pid="3" name="KSOProductBuildVer">
    <vt:lpwstr>1033-11.2.0.10294</vt:lpwstr>
  </property>
</Properties>
</file>